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409" r:id="rId2"/>
    <p:sldId id="333" r:id="rId3"/>
    <p:sldId id="297" r:id="rId4"/>
    <p:sldId id="430" r:id="rId5"/>
    <p:sldId id="429" r:id="rId6"/>
    <p:sldId id="423" r:id="rId7"/>
    <p:sldId id="415" r:id="rId8"/>
    <p:sldId id="418" r:id="rId9"/>
    <p:sldId id="424" r:id="rId10"/>
    <p:sldId id="426" r:id="rId11"/>
    <p:sldId id="425" r:id="rId12"/>
    <p:sldId id="435" r:id="rId13"/>
    <p:sldId id="420" r:id="rId14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21">
          <p15:clr>
            <a:srgbClr val="A4A3A4"/>
          </p15:clr>
        </p15:guide>
        <p15:guide id="2" pos="288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showAnimation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14455"/>
    <a:srgbClr val="FBFBFB"/>
    <a:srgbClr val="5B5E77"/>
    <a:srgbClr val="4C4F64"/>
    <a:srgbClr val="C00000"/>
    <a:srgbClr val="A6A6A6"/>
    <a:srgbClr val="E20000"/>
    <a:srgbClr val="14B28B"/>
    <a:srgbClr val="0D0D0D"/>
    <a:srgbClr val="18D2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中度样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68" autoAdjust="0"/>
    <p:restoredTop sz="95326" autoAdjust="0"/>
  </p:normalViewPr>
  <p:slideViewPr>
    <p:cSldViewPr showGuides="1">
      <p:cViewPr varScale="1">
        <p:scale>
          <a:sx n="89" d="100"/>
          <a:sy n="89" d="100"/>
        </p:scale>
        <p:origin x="620" y="56"/>
      </p:cViewPr>
      <p:guideLst>
        <p:guide orient="horz" pos="1721"/>
        <p:guide pos="2886"/>
      </p:guideLst>
    </p:cSldViewPr>
  </p:slid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6FEB9A-23AB-4D00-A72E-AD507B0F1653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533" y="685800"/>
            <a:ext cx="6094933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E6CF1A-E888-4A07-B96A-456D0CF6948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前面我的课都听到哪里了？</a:t>
            </a:r>
            <a:endParaRPr lang="en-US" altLang="zh-CN" dirty="0"/>
          </a:p>
          <a:p>
            <a:r>
              <a:rPr lang="zh-CN" altLang="en-US" dirty="0"/>
              <a:t>有没有要吐槽的点啊？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96037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为什么用</a:t>
            </a:r>
            <a:r>
              <a:rPr lang="en-US" altLang="zh-CN" dirty="0" err="1"/>
              <a:t>mackdown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协同办公的工具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就业协议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一切以实战为核心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有问题就立刻问，如何问老师，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免费直播里面的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29974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79041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46965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目标告诉他，报班是值得的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看看一般人</a:t>
            </a:r>
          </a:p>
          <a:p>
            <a:r>
              <a:rPr lang="en-US" altLang="zh-CN" dirty="0"/>
              <a:t>https://www.jobui.com/trends/shanghai/</a:t>
            </a:r>
          </a:p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85900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看看一般人</a:t>
            </a:r>
          </a:p>
          <a:p>
            <a:r>
              <a:rPr lang="en-US" altLang="zh-CN" dirty="0"/>
              <a:t>https://www.jobui.com/trends/shanghai/</a:t>
            </a:r>
          </a:p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60230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71018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最后，就来给大家讲讲，如何从小白正确入门前端。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学习是循序渐进的过程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57366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大项目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：会接后端数据的前端才是真的前端！</a:t>
            </a:r>
          </a:p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说明：</a:t>
            </a:r>
          </a:p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本课程将手把手的，从静态页面编写，到后台数据接入，带你从零到项目发布上线，让你体验真实的企业级产品前端开发过程，掌握大牛的编码思维、经验与技巧，并拥有一个属于自己的高质量的线上作品。</a:t>
            </a:r>
          </a:p>
          <a:p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电商产品核心模块</a:t>
            </a: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功能描述：</a:t>
            </a:r>
          </a:p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动态数据、登陆机制、经典菜单栏、轮播图、微信支付、数据验证、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md5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加密、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cookie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的妙用、产品展示、多级联动、自动跳转等</a:t>
            </a:r>
          </a:p>
          <a:p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体验企业级产品开发流程：</a:t>
            </a: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需求分析</a:t>
            </a:r>
          </a:p>
          <a:p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前端开发环境搭建</a:t>
            </a:r>
          </a:p>
          <a:p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3.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核心功能开发</a:t>
            </a:r>
          </a:p>
          <a:p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4.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后端接口联调</a:t>
            </a:r>
          </a:p>
          <a:p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5.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云服务器发布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1910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11920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8099"/>
            <a:ext cx="7772400" cy="110271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5160"/>
            <a:ext cx="6400800" cy="13146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80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9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8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B1069-3899-470A-8AB1-734237277644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C7957-89EC-4DC7-A1B9-6F0B3159CBF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B1069-3899-470A-8AB1-734237277644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C7957-89EC-4DC7-A1B9-6F0B3159CBF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6015"/>
            <a:ext cx="2057400" cy="4389412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6015"/>
            <a:ext cx="6019800" cy="4389412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B1069-3899-470A-8AB1-734237277644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C7957-89EC-4DC7-A1B9-6F0B3159CBF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B1069-3899-470A-8AB1-734237277644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C7957-89EC-4DC7-A1B9-6F0B3159CBF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754"/>
            <a:ext cx="7772400" cy="1021735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416"/>
            <a:ext cx="7772400" cy="1125337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8035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935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835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B1069-3899-470A-8AB1-734237277644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C7957-89EC-4DC7-A1B9-6F0B3159CBF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361"/>
            <a:ext cx="4038600" cy="3395066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361"/>
            <a:ext cx="4038600" cy="3395066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B1069-3899-470A-8AB1-734237277644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C7957-89EC-4DC7-A1B9-6F0B3159CBF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536"/>
            <a:ext cx="4040188" cy="47990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8035" indent="0">
              <a:buNone/>
              <a:defRPr sz="1200" b="1"/>
            </a:lvl7pPr>
            <a:lvl8pPr marL="2400935" indent="0">
              <a:buNone/>
              <a:defRPr sz="1200" b="1"/>
            </a:lvl8pPr>
            <a:lvl9pPr marL="2743835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442"/>
            <a:ext cx="4040188" cy="2963985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151536"/>
            <a:ext cx="4041775" cy="47990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8035" indent="0">
              <a:buNone/>
              <a:defRPr sz="1200" b="1"/>
            </a:lvl7pPr>
            <a:lvl8pPr marL="2400935" indent="0">
              <a:buNone/>
              <a:defRPr sz="1200" b="1"/>
            </a:lvl8pPr>
            <a:lvl9pPr marL="2743835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1631442"/>
            <a:ext cx="4041775" cy="2963985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B1069-3899-470A-8AB1-734237277644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C7957-89EC-4DC7-A1B9-6F0B3159CBF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B1069-3899-470A-8AB1-734237277644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C7957-89EC-4DC7-A1B9-6F0B3159CBF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B1069-3899-470A-8AB1-734237277644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C7957-89EC-4DC7-A1B9-6F0B3159CBF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4823"/>
            <a:ext cx="3008313" cy="871690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49" y="204824"/>
            <a:ext cx="5111750" cy="439060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076514"/>
            <a:ext cx="3008313" cy="3518913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8035" indent="0">
              <a:buNone/>
              <a:defRPr sz="675"/>
            </a:lvl7pPr>
            <a:lvl8pPr marL="2400935" indent="0">
              <a:buNone/>
              <a:defRPr sz="675"/>
            </a:lvl8pPr>
            <a:lvl9pPr marL="2743835" indent="0">
              <a:buNone/>
              <a:defRPr sz="675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B1069-3899-470A-8AB1-734237277644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C7957-89EC-4DC7-A1B9-6F0B3159CBF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1080"/>
            <a:ext cx="5486400" cy="42512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662"/>
            <a:ext cx="5486400" cy="308664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8035" indent="0">
              <a:buNone/>
              <a:defRPr sz="1500"/>
            </a:lvl7pPr>
            <a:lvl8pPr marL="2400935" indent="0">
              <a:buNone/>
              <a:defRPr sz="1500"/>
            </a:lvl8pPr>
            <a:lvl9pPr marL="2743835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6208"/>
            <a:ext cx="5486400" cy="603752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8035" indent="0">
              <a:buNone/>
              <a:defRPr sz="675"/>
            </a:lvl7pPr>
            <a:lvl8pPr marL="2400935" indent="0">
              <a:buNone/>
              <a:defRPr sz="675"/>
            </a:lvl8pPr>
            <a:lvl9pPr marL="2743835" indent="0">
              <a:buNone/>
              <a:defRPr sz="675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B1069-3899-470A-8AB1-734237277644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C7957-89EC-4DC7-A1B9-6F0B3159CBF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6015"/>
            <a:ext cx="8229600" cy="857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361"/>
            <a:ext cx="8229600" cy="33950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8098"/>
            <a:ext cx="2133600" cy="2738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4B1069-3899-470A-8AB1-734237277644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8098"/>
            <a:ext cx="2895600" cy="2738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8098"/>
            <a:ext cx="2133600" cy="2738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8C7957-89EC-4DC7-A1B9-6F0B3159CBF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6858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6540" algn="l" defTabSz="685800" rtl="0" eaLnBrk="1" latinLnBrk="0" hangingPunct="1">
        <a:spcBef>
          <a:spcPct val="15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530" indent="-213995" algn="l" defTabSz="685800" rtl="0" eaLnBrk="1" latinLnBrk="0" hangingPunct="1">
        <a:spcBef>
          <a:spcPct val="15000"/>
        </a:spcBef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0815" algn="l" defTabSz="685800" rtl="0" eaLnBrk="1" latinLnBrk="0" hangingPunct="1">
        <a:spcBef>
          <a:spcPct val="15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0815" algn="l" defTabSz="685800" rtl="0" eaLnBrk="1" latinLnBrk="0" hangingPunct="1">
        <a:spcBef>
          <a:spcPct val="15000"/>
        </a:spcBef>
        <a:buFont typeface="Arial" panose="020B0604020202020204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0815" algn="l" defTabSz="685800" rtl="0" eaLnBrk="1" latinLnBrk="0" hangingPunct="1">
        <a:spcBef>
          <a:spcPct val="15000"/>
        </a:spcBef>
        <a:buFont typeface="Arial" panose="020B0604020202020204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6585" indent="-170815" algn="l" defTabSz="685800" rtl="0" eaLnBrk="1" latinLnBrk="0" hangingPunct="1">
        <a:spcBef>
          <a:spcPct val="15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9485" indent="-170815" algn="l" defTabSz="685800" rtl="0" eaLnBrk="1" latinLnBrk="0" hangingPunct="1">
        <a:spcBef>
          <a:spcPct val="15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2385" indent="-170815" algn="l" defTabSz="685800" rtl="0" eaLnBrk="1" latinLnBrk="0" hangingPunct="1">
        <a:spcBef>
          <a:spcPct val="15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5285" indent="-170815" algn="l" defTabSz="685800" rtl="0" eaLnBrk="1" latinLnBrk="0" hangingPunct="1">
        <a:spcBef>
          <a:spcPct val="15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8035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935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835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2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任意多边形 3"/>
          <p:cNvSpPr/>
          <p:nvPr/>
        </p:nvSpPr>
        <p:spPr>
          <a:xfrm>
            <a:off x="207169" y="1510163"/>
            <a:ext cx="8589169" cy="1808560"/>
          </a:xfrm>
          <a:custGeom>
            <a:avLst/>
            <a:gdLst>
              <a:gd name="txL" fmla="*/ 0 w 11417523"/>
              <a:gd name="txT" fmla="*/ 0 h 2411413"/>
              <a:gd name="txR" fmla="*/ 11417523 w 11417523"/>
              <a:gd name="txB" fmla="*/ 2411413 h 2411413"/>
            </a:gdLst>
            <a:ahLst/>
            <a:cxnLst>
              <a:cxn ang="0">
                <a:pos x="0" y="0"/>
              </a:cxn>
              <a:cxn ang="0">
                <a:pos x="10763065" y="8775"/>
              </a:cxn>
              <a:cxn ang="0">
                <a:pos x="11417523" y="1219857"/>
              </a:cxn>
              <a:cxn ang="0">
                <a:pos x="10770010" y="2411413"/>
              </a:cxn>
              <a:cxn ang="0">
                <a:pos x="0" y="2411413"/>
              </a:cxn>
              <a:cxn ang="0">
                <a:pos x="657225" y="1209675"/>
              </a:cxn>
              <a:cxn ang="0">
                <a:pos x="0" y="0"/>
              </a:cxn>
            </a:cxnLst>
            <a:rect l="txL" t="txT" r="txR" b="txB"/>
            <a:pathLst>
              <a:path w="11417523" h="2411413">
                <a:moveTo>
                  <a:pt x="0" y="0"/>
                </a:moveTo>
                <a:lnTo>
                  <a:pt x="10763065" y="8775"/>
                </a:lnTo>
                <a:lnTo>
                  <a:pt x="11417523" y="1219857"/>
                </a:lnTo>
                <a:lnTo>
                  <a:pt x="10770010" y="2411413"/>
                </a:lnTo>
                <a:lnTo>
                  <a:pt x="0" y="2411413"/>
                </a:lnTo>
                <a:lnTo>
                  <a:pt x="657225" y="1209675"/>
                </a:lnTo>
                <a:lnTo>
                  <a:pt x="0" y="0"/>
                </a:lnTo>
                <a:close/>
              </a:path>
            </a:pathLst>
          </a:custGeom>
          <a:solidFill>
            <a:srgbClr val="14335D"/>
          </a:solidFill>
          <a:ln w="9525">
            <a:noFill/>
          </a:ln>
        </p:spPr>
        <p:txBody>
          <a:bodyPr vert="horz" wrap="square" anchor="t"/>
          <a:lstStyle/>
          <a:p>
            <a:pPr lvl="0">
              <a:lnSpc>
                <a:spcPct val="100000"/>
              </a:lnSpc>
            </a:pPr>
            <a:endParaRPr sz="1350">
              <a:solidFill>
                <a:srgbClr val="000000"/>
              </a:solidFill>
              <a:latin typeface="Calibri" panose="020F0502020204030204" pitchFamily="34" charset="0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075" name="任意多边形 4"/>
          <p:cNvSpPr/>
          <p:nvPr/>
        </p:nvSpPr>
        <p:spPr>
          <a:xfrm>
            <a:off x="225029" y="1522069"/>
            <a:ext cx="8554640" cy="1788319"/>
          </a:xfrm>
          <a:custGeom>
            <a:avLst/>
            <a:gdLst>
              <a:gd name="txL" fmla="*/ 0 w 11405821"/>
              <a:gd name="txT" fmla="*/ 0 h 2382838"/>
              <a:gd name="txR" fmla="*/ 11405821 w 11405821"/>
              <a:gd name="txB" fmla="*/ 2382838 h 2382838"/>
            </a:gdLst>
            <a:ahLst/>
            <a:cxnLst>
              <a:cxn ang="0">
                <a:pos x="0" y="0"/>
              </a:cxn>
              <a:cxn ang="0">
                <a:pos x="10753938" y="0"/>
              </a:cxn>
              <a:cxn ang="0">
                <a:pos x="11405821" y="1206319"/>
              </a:cxn>
              <a:cxn ang="0">
                <a:pos x="10766480" y="2382838"/>
              </a:cxn>
              <a:cxn ang="0">
                <a:pos x="0" y="2382838"/>
              </a:cxn>
              <a:cxn ang="0">
                <a:pos x="649288" y="1195388"/>
              </a:cxn>
            </a:cxnLst>
            <a:rect l="txL" t="txT" r="txR" b="txB"/>
            <a:pathLst>
              <a:path w="11405821" h="2382838">
                <a:moveTo>
                  <a:pt x="0" y="0"/>
                </a:moveTo>
                <a:lnTo>
                  <a:pt x="10753938" y="0"/>
                </a:lnTo>
                <a:lnTo>
                  <a:pt x="11405821" y="1206319"/>
                </a:lnTo>
                <a:lnTo>
                  <a:pt x="10766480" y="2382838"/>
                </a:lnTo>
                <a:lnTo>
                  <a:pt x="0" y="2382838"/>
                </a:lnTo>
                <a:lnTo>
                  <a:pt x="649288" y="1195388"/>
                </a:lnTo>
                <a:close/>
              </a:path>
            </a:pathLst>
          </a:custGeom>
          <a:solidFill>
            <a:srgbClr val="414455"/>
          </a:solidFill>
          <a:ln w="9525">
            <a:noFill/>
          </a:ln>
        </p:spPr>
        <p:txBody>
          <a:bodyPr vert="horz" wrap="square" anchor="t"/>
          <a:lstStyle/>
          <a:p>
            <a:pPr lvl="0">
              <a:lnSpc>
                <a:spcPct val="100000"/>
              </a:lnSpc>
            </a:pPr>
            <a:endParaRPr sz="1350">
              <a:solidFill>
                <a:srgbClr val="000000"/>
              </a:solidFill>
              <a:latin typeface="Calibri" panose="020F0502020204030204" pitchFamily="34" charset="0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076" name="任意多边形 5"/>
          <p:cNvSpPr/>
          <p:nvPr/>
        </p:nvSpPr>
        <p:spPr>
          <a:xfrm>
            <a:off x="260747" y="1542310"/>
            <a:ext cx="8490347" cy="1746647"/>
          </a:xfrm>
          <a:custGeom>
            <a:avLst/>
            <a:gdLst>
              <a:gd name="txL" fmla="*/ 0 w 11320096"/>
              <a:gd name="txT" fmla="*/ 0 h 2328863"/>
              <a:gd name="txR" fmla="*/ 11320096 w 11320096"/>
              <a:gd name="txB" fmla="*/ 2328863 h 2328863"/>
            </a:gdLst>
            <a:ahLst/>
            <a:cxnLst>
              <a:cxn ang="0">
                <a:pos x="0" y="0"/>
              </a:cxn>
              <a:cxn ang="0">
                <a:pos x="10682797" y="0"/>
              </a:cxn>
              <a:cxn ang="0">
                <a:pos x="11320096" y="1179332"/>
              </a:cxn>
              <a:cxn ang="0">
                <a:pos x="10695421" y="2328863"/>
              </a:cxn>
              <a:cxn ang="0">
                <a:pos x="0" y="2328863"/>
              </a:cxn>
              <a:cxn ang="0">
                <a:pos x="628650" y="1168400"/>
              </a:cxn>
            </a:cxnLst>
            <a:rect l="txL" t="txT" r="txR" b="txB"/>
            <a:pathLst>
              <a:path w="11320096" h="2328863">
                <a:moveTo>
                  <a:pt x="0" y="0"/>
                </a:moveTo>
                <a:lnTo>
                  <a:pt x="10682797" y="0"/>
                </a:lnTo>
                <a:lnTo>
                  <a:pt x="11320096" y="1179332"/>
                </a:lnTo>
                <a:lnTo>
                  <a:pt x="10695421" y="2328863"/>
                </a:lnTo>
                <a:lnTo>
                  <a:pt x="0" y="2328863"/>
                </a:lnTo>
                <a:lnTo>
                  <a:pt x="628650" y="1168400"/>
                </a:lnTo>
                <a:close/>
              </a:path>
            </a:pathLst>
          </a:custGeom>
          <a:solidFill>
            <a:srgbClr val="F2EED8"/>
          </a:solidFill>
          <a:ln w="9525">
            <a:noFill/>
          </a:ln>
        </p:spPr>
        <p:txBody>
          <a:bodyPr vert="horz" wrap="square" anchor="t"/>
          <a:lstStyle/>
          <a:p>
            <a:pPr lvl="0">
              <a:lnSpc>
                <a:spcPct val="100000"/>
              </a:lnSpc>
            </a:pPr>
            <a:endParaRPr sz="1350">
              <a:solidFill>
                <a:srgbClr val="000000"/>
              </a:solidFill>
              <a:latin typeface="Calibri" panose="020F0502020204030204" pitchFamily="34" charset="0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077" name="任意多边形 6"/>
          <p:cNvSpPr/>
          <p:nvPr/>
        </p:nvSpPr>
        <p:spPr>
          <a:xfrm>
            <a:off x="296466" y="1563741"/>
            <a:ext cx="8429625" cy="1704975"/>
          </a:xfrm>
          <a:custGeom>
            <a:avLst/>
            <a:gdLst>
              <a:gd name="txL" fmla="*/ 0 w 11239498"/>
              <a:gd name="txT" fmla="*/ 0 h 2273300"/>
              <a:gd name="txR" fmla="*/ 11239498 w 11239498"/>
              <a:gd name="txB" fmla="*/ 2273300 h 2273300"/>
            </a:gdLst>
            <a:ahLst/>
            <a:cxnLst>
              <a:cxn ang="0">
                <a:pos x="0" y="0"/>
              </a:cxn>
              <a:cxn ang="0">
                <a:pos x="10620214" y="0"/>
              </a:cxn>
              <a:cxn ang="0">
                <a:pos x="11239498" y="1145995"/>
              </a:cxn>
              <a:cxn ang="0">
                <a:pos x="10626901" y="2273300"/>
              </a:cxn>
              <a:cxn ang="0">
                <a:pos x="0" y="2273300"/>
              </a:cxn>
              <a:cxn ang="0">
                <a:pos x="615950" y="1139825"/>
              </a:cxn>
            </a:cxnLst>
            <a:rect l="txL" t="txT" r="txR" b="txB"/>
            <a:pathLst>
              <a:path w="11239498" h="2273300">
                <a:moveTo>
                  <a:pt x="0" y="0"/>
                </a:moveTo>
                <a:lnTo>
                  <a:pt x="10620214" y="0"/>
                </a:lnTo>
                <a:lnTo>
                  <a:pt x="11239498" y="1145995"/>
                </a:lnTo>
                <a:lnTo>
                  <a:pt x="10626901" y="2273300"/>
                </a:lnTo>
                <a:lnTo>
                  <a:pt x="0" y="2273300"/>
                </a:lnTo>
                <a:lnTo>
                  <a:pt x="615950" y="1139825"/>
                </a:lnTo>
                <a:close/>
              </a:path>
            </a:pathLst>
          </a:custGeom>
          <a:solidFill>
            <a:srgbClr val="414455"/>
          </a:solidFill>
          <a:ln w="9525">
            <a:noFill/>
          </a:ln>
        </p:spPr>
        <p:txBody>
          <a:bodyPr vert="horz" wrap="square" anchor="t"/>
          <a:lstStyle/>
          <a:p>
            <a:pPr lvl="0">
              <a:lnSpc>
                <a:spcPct val="100000"/>
              </a:lnSpc>
            </a:pPr>
            <a:endParaRPr sz="1350">
              <a:solidFill>
                <a:srgbClr val="000000"/>
              </a:solidFill>
              <a:latin typeface="Calibri" panose="020F0502020204030204" pitchFamily="34" charset="0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grpSp>
        <p:nvGrpSpPr>
          <p:cNvPr id="3082" name="组合 11"/>
          <p:cNvGrpSpPr/>
          <p:nvPr/>
        </p:nvGrpSpPr>
        <p:grpSpPr>
          <a:xfrm>
            <a:off x="1261540" y="1539873"/>
            <a:ext cx="1850754" cy="1753901"/>
            <a:chOff x="14287" y="41275"/>
            <a:chExt cx="1427163" cy="1352550"/>
          </a:xfrm>
        </p:grpSpPr>
        <p:sp>
          <p:nvSpPr>
            <p:cNvPr id="3083" name="Freeform 58"/>
            <p:cNvSpPr/>
            <p:nvPr/>
          </p:nvSpPr>
          <p:spPr>
            <a:xfrm>
              <a:off x="14287" y="41275"/>
              <a:ext cx="1427163" cy="1352550"/>
            </a:xfrm>
            <a:custGeom>
              <a:avLst/>
              <a:gdLst>
                <a:gd name="txL" fmla="*/ 0 w 209"/>
                <a:gd name="txT" fmla="*/ 0 h 197"/>
                <a:gd name="txR" fmla="*/ 209 w 209"/>
                <a:gd name="txB" fmla="*/ 197 h 197"/>
              </a:gdLst>
              <a:ahLst/>
              <a:cxnLst>
                <a:cxn ang="0">
                  <a:pos x="102" y="197"/>
                </a:cxn>
                <a:cxn ang="0">
                  <a:pos x="84" y="196"/>
                </a:cxn>
                <a:cxn ang="0">
                  <a:pos x="21" y="155"/>
                </a:cxn>
                <a:cxn ang="0">
                  <a:pos x="5" y="81"/>
                </a:cxn>
                <a:cxn ang="0">
                  <a:pos x="102" y="0"/>
                </a:cxn>
                <a:cxn ang="0">
                  <a:pos x="120" y="1"/>
                </a:cxn>
                <a:cxn ang="0">
                  <a:pos x="199" y="116"/>
                </a:cxn>
                <a:cxn ang="0">
                  <a:pos x="102" y="197"/>
                </a:cxn>
              </a:cxnLst>
              <a:rect l="txL" t="txT" r="txR" b="txB"/>
              <a:pathLst>
                <a:path w="209" h="197">
                  <a:moveTo>
                    <a:pt x="102" y="197"/>
                  </a:moveTo>
                  <a:cubicBezTo>
                    <a:pt x="96" y="197"/>
                    <a:pt x="90" y="197"/>
                    <a:pt x="84" y="196"/>
                  </a:cubicBezTo>
                  <a:cubicBezTo>
                    <a:pt x="58" y="191"/>
                    <a:pt x="36" y="176"/>
                    <a:pt x="21" y="155"/>
                  </a:cubicBezTo>
                  <a:cubicBezTo>
                    <a:pt x="6" y="133"/>
                    <a:pt x="0" y="107"/>
                    <a:pt x="5" y="81"/>
                  </a:cubicBezTo>
                  <a:cubicBezTo>
                    <a:pt x="14" y="34"/>
                    <a:pt x="54" y="0"/>
                    <a:pt x="102" y="0"/>
                  </a:cubicBezTo>
                  <a:cubicBezTo>
                    <a:pt x="108" y="0"/>
                    <a:pt x="114" y="0"/>
                    <a:pt x="120" y="1"/>
                  </a:cubicBezTo>
                  <a:cubicBezTo>
                    <a:pt x="173" y="11"/>
                    <a:pt x="209" y="63"/>
                    <a:pt x="199" y="116"/>
                  </a:cubicBezTo>
                  <a:cubicBezTo>
                    <a:pt x="191" y="163"/>
                    <a:pt x="150" y="197"/>
                    <a:pt x="102" y="197"/>
                  </a:cubicBezTo>
                  <a:close/>
                </a:path>
              </a:pathLst>
            </a:custGeom>
            <a:solidFill>
              <a:srgbClr val="F2EED8"/>
            </a:solidFill>
            <a:ln w="9525">
              <a:noFill/>
            </a:ln>
          </p:spPr>
          <p:txBody>
            <a:bodyPr vert="horz" wrap="square" anchor="t"/>
            <a:lstStyle/>
            <a:p>
              <a:pPr lvl="0">
                <a:lnSpc>
                  <a:spcPct val="100000"/>
                </a:lnSpc>
              </a:pPr>
              <a:endParaRPr sz="135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3085" name="Freeform 60"/>
            <p:cNvSpPr/>
            <p:nvPr/>
          </p:nvSpPr>
          <p:spPr>
            <a:xfrm>
              <a:off x="163512" y="171450"/>
              <a:ext cx="1093788" cy="1092200"/>
            </a:xfrm>
            <a:custGeom>
              <a:avLst/>
              <a:gdLst>
                <a:gd name="txL" fmla="*/ 0 w 160"/>
                <a:gd name="txT" fmla="*/ 0 h 159"/>
                <a:gd name="txR" fmla="*/ 160 w 160"/>
                <a:gd name="txB" fmla="*/ 159 h 159"/>
              </a:gdLst>
              <a:ahLst/>
              <a:cxnLst>
                <a:cxn ang="0">
                  <a:pos x="80" y="0"/>
                </a:cxn>
                <a:cxn ang="0">
                  <a:pos x="0" y="79"/>
                </a:cxn>
                <a:cxn ang="0">
                  <a:pos x="4" y="104"/>
                </a:cxn>
                <a:cxn ang="0">
                  <a:pos x="39" y="92"/>
                </a:cxn>
                <a:cxn ang="0">
                  <a:pos x="39" y="94"/>
                </a:cxn>
                <a:cxn ang="0">
                  <a:pos x="44" y="91"/>
                </a:cxn>
                <a:cxn ang="0">
                  <a:pos x="67" y="61"/>
                </a:cxn>
                <a:cxn ang="0">
                  <a:pos x="85" y="32"/>
                </a:cxn>
                <a:cxn ang="0">
                  <a:pos x="87" y="21"/>
                </a:cxn>
                <a:cxn ang="0">
                  <a:pos x="88" y="14"/>
                </a:cxn>
                <a:cxn ang="0">
                  <a:pos x="98" y="17"/>
                </a:cxn>
                <a:cxn ang="0">
                  <a:pos x="94" y="51"/>
                </a:cxn>
                <a:cxn ang="0">
                  <a:pos x="96" y="61"/>
                </a:cxn>
                <a:cxn ang="0">
                  <a:pos x="104" y="63"/>
                </a:cxn>
                <a:cxn ang="0">
                  <a:pos x="117" y="64"/>
                </a:cxn>
                <a:cxn ang="0">
                  <a:pos x="125" y="71"/>
                </a:cxn>
                <a:cxn ang="0">
                  <a:pos x="125" y="79"/>
                </a:cxn>
                <a:cxn ang="0">
                  <a:pos x="128" y="91"/>
                </a:cxn>
                <a:cxn ang="0">
                  <a:pos x="125" y="98"/>
                </a:cxn>
                <a:cxn ang="0">
                  <a:pos x="126" y="107"/>
                </a:cxn>
                <a:cxn ang="0">
                  <a:pos x="123" y="111"/>
                </a:cxn>
                <a:cxn ang="0">
                  <a:pos x="121" y="115"/>
                </a:cxn>
                <a:cxn ang="0">
                  <a:pos x="104" y="126"/>
                </a:cxn>
                <a:cxn ang="0">
                  <a:pos x="73" y="128"/>
                </a:cxn>
                <a:cxn ang="0">
                  <a:pos x="73" y="128"/>
                </a:cxn>
                <a:cxn ang="0">
                  <a:pos x="72" y="128"/>
                </a:cxn>
                <a:cxn ang="0">
                  <a:pos x="55" y="139"/>
                </a:cxn>
                <a:cxn ang="0">
                  <a:pos x="57" y="146"/>
                </a:cxn>
                <a:cxn ang="0">
                  <a:pos x="45" y="151"/>
                </a:cxn>
                <a:cxn ang="0">
                  <a:pos x="80" y="159"/>
                </a:cxn>
                <a:cxn ang="0">
                  <a:pos x="160" y="79"/>
                </a:cxn>
                <a:cxn ang="0">
                  <a:pos x="80" y="0"/>
                </a:cxn>
              </a:cxnLst>
              <a:rect l="txL" t="txT" r="txR" b="txB"/>
              <a:pathLst>
                <a:path w="160" h="159">
                  <a:moveTo>
                    <a:pt x="80" y="0"/>
                  </a:moveTo>
                  <a:cubicBezTo>
                    <a:pt x="36" y="0"/>
                    <a:pt x="0" y="35"/>
                    <a:pt x="0" y="79"/>
                  </a:cubicBezTo>
                  <a:cubicBezTo>
                    <a:pt x="0" y="88"/>
                    <a:pt x="2" y="96"/>
                    <a:pt x="4" y="104"/>
                  </a:cubicBezTo>
                  <a:cubicBezTo>
                    <a:pt x="39" y="92"/>
                    <a:pt x="39" y="92"/>
                    <a:pt x="39" y="92"/>
                  </a:cubicBezTo>
                  <a:cubicBezTo>
                    <a:pt x="39" y="94"/>
                    <a:pt x="39" y="94"/>
                    <a:pt x="39" y="94"/>
                  </a:cubicBezTo>
                  <a:cubicBezTo>
                    <a:pt x="41" y="93"/>
                    <a:pt x="43" y="92"/>
                    <a:pt x="44" y="91"/>
                  </a:cubicBezTo>
                  <a:cubicBezTo>
                    <a:pt x="57" y="84"/>
                    <a:pt x="61" y="73"/>
                    <a:pt x="67" y="61"/>
                  </a:cubicBezTo>
                  <a:cubicBezTo>
                    <a:pt x="72" y="51"/>
                    <a:pt x="81" y="42"/>
                    <a:pt x="85" y="32"/>
                  </a:cubicBezTo>
                  <a:cubicBezTo>
                    <a:pt x="86" y="28"/>
                    <a:pt x="87" y="25"/>
                    <a:pt x="87" y="21"/>
                  </a:cubicBezTo>
                  <a:cubicBezTo>
                    <a:pt x="87" y="19"/>
                    <a:pt x="86" y="16"/>
                    <a:pt x="88" y="14"/>
                  </a:cubicBezTo>
                  <a:cubicBezTo>
                    <a:pt x="91" y="10"/>
                    <a:pt x="95" y="14"/>
                    <a:pt x="98" y="17"/>
                  </a:cubicBezTo>
                  <a:cubicBezTo>
                    <a:pt x="105" y="28"/>
                    <a:pt x="98" y="40"/>
                    <a:pt x="94" y="51"/>
                  </a:cubicBezTo>
                  <a:cubicBezTo>
                    <a:pt x="92" y="56"/>
                    <a:pt x="89" y="59"/>
                    <a:pt x="96" y="61"/>
                  </a:cubicBezTo>
                  <a:cubicBezTo>
                    <a:pt x="96" y="61"/>
                    <a:pt x="104" y="63"/>
                    <a:pt x="104" y="63"/>
                  </a:cubicBezTo>
                  <a:cubicBezTo>
                    <a:pt x="109" y="64"/>
                    <a:pt x="113" y="62"/>
                    <a:pt x="117" y="64"/>
                  </a:cubicBezTo>
                  <a:cubicBezTo>
                    <a:pt x="120" y="66"/>
                    <a:pt x="124" y="68"/>
                    <a:pt x="125" y="71"/>
                  </a:cubicBezTo>
                  <a:cubicBezTo>
                    <a:pt x="126" y="74"/>
                    <a:pt x="125" y="77"/>
                    <a:pt x="125" y="79"/>
                  </a:cubicBezTo>
                  <a:cubicBezTo>
                    <a:pt x="125" y="84"/>
                    <a:pt x="128" y="86"/>
                    <a:pt x="128" y="91"/>
                  </a:cubicBezTo>
                  <a:cubicBezTo>
                    <a:pt x="127" y="94"/>
                    <a:pt x="125" y="95"/>
                    <a:pt x="125" y="98"/>
                  </a:cubicBezTo>
                  <a:cubicBezTo>
                    <a:pt x="125" y="101"/>
                    <a:pt x="126" y="104"/>
                    <a:pt x="126" y="107"/>
                  </a:cubicBezTo>
                  <a:cubicBezTo>
                    <a:pt x="125" y="109"/>
                    <a:pt x="124" y="110"/>
                    <a:pt x="123" y="111"/>
                  </a:cubicBezTo>
                  <a:cubicBezTo>
                    <a:pt x="121" y="112"/>
                    <a:pt x="121" y="113"/>
                    <a:pt x="121" y="115"/>
                  </a:cubicBezTo>
                  <a:cubicBezTo>
                    <a:pt x="120" y="123"/>
                    <a:pt x="111" y="126"/>
                    <a:pt x="104" y="126"/>
                  </a:cubicBezTo>
                  <a:cubicBezTo>
                    <a:pt x="93" y="127"/>
                    <a:pt x="84" y="127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3" y="128"/>
                    <a:pt x="73" y="128"/>
                    <a:pt x="72" y="128"/>
                  </a:cubicBezTo>
                  <a:cubicBezTo>
                    <a:pt x="66" y="131"/>
                    <a:pt x="61" y="135"/>
                    <a:pt x="55" y="139"/>
                  </a:cubicBezTo>
                  <a:cubicBezTo>
                    <a:pt x="57" y="146"/>
                    <a:pt x="57" y="146"/>
                    <a:pt x="57" y="146"/>
                  </a:cubicBezTo>
                  <a:cubicBezTo>
                    <a:pt x="45" y="151"/>
                    <a:pt x="45" y="151"/>
                    <a:pt x="45" y="151"/>
                  </a:cubicBezTo>
                  <a:cubicBezTo>
                    <a:pt x="56" y="156"/>
                    <a:pt x="68" y="159"/>
                    <a:pt x="80" y="159"/>
                  </a:cubicBezTo>
                  <a:cubicBezTo>
                    <a:pt x="124" y="159"/>
                    <a:pt x="160" y="124"/>
                    <a:pt x="160" y="79"/>
                  </a:cubicBezTo>
                  <a:cubicBezTo>
                    <a:pt x="160" y="35"/>
                    <a:pt x="124" y="0"/>
                    <a:pt x="80" y="0"/>
                  </a:cubicBezTo>
                  <a:close/>
                </a:path>
              </a:pathLst>
            </a:custGeom>
            <a:solidFill>
              <a:srgbClr val="F2EED8"/>
            </a:solidFill>
            <a:ln w="9525">
              <a:noFill/>
            </a:ln>
          </p:spPr>
          <p:txBody>
            <a:bodyPr vert="horz" wrap="square" anchor="t"/>
            <a:lstStyle/>
            <a:p>
              <a:pPr lvl="0">
                <a:lnSpc>
                  <a:spcPct val="100000"/>
                </a:lnSpc>
              </a:pPr>
              <a:endParaRPr sz="135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3086" name="Freeform 61"/>
            <p:cNvSpPr>
              <a:spLocks noEditPoints="1"/>
            </p:cNvSpPr>
            <p:nvPr/>
          </p:nvSpPr>
          <p:spPr>
            <a:xfrm>
              <a:off x="109537" y="130175"/>
              <a:ext cx="1230313" cy="1174750"/>
            </a:xfrm>
            <a:custGeom>
              <a:avLst/>
              <a:gdLst>
                <a:gd name="txL" fmla="*/ 0 w 180"/>
                <a:gd name="txT" fmla="*/ 0 h 171"/>
                <a:gd name="txR" fmla="*/ 180 w 180"/>
                <a:gd name="txB" fmla="*/ 171 h 171"/>
              </a:gdLst>
              <a:ahLst/>
              <a:cxnLst>
                <a:cxn ang="0">
                  <a:pos x="103" y="2"/>
                </a:cxn>
                <a:cxn ang="0">
                  <a:pos x="88" y="0"/>
                </a:cxn>
                <a:cxn ang="0">
                  <a:pos x="4" y="70"/>
                </a:cxn>
                <a:cxn ang="0">
                  <a:pos x="18" y="134"/>
                </a:cxn>
                <a:cxn ang="0">
                  <a:pos x="73" y="169"/>
                </a:cxn>
                <a:cxn ang="0">
                  <a:pos x="88" y="171"/>
                </a:cxn>
                <a:cxn ang="0">
                  <a:pos x="172" y="101"/>
                </a:cxn>
                <a:cxn ang="0">
                  <a:pos x="103" y="2"/>
                </a:cxn>
                <a:cxn ang="0">
                  <a:pos x="169" y="100"/>
                </a:cxn>
                <a:cxn ang="0">
                  <a:pos x="88" y="167"/>
                </a:cxn>
                <a:cxn ang="0">
                  <a:pos x="73" y="166"/>
                </a:cxn>
                <a:cxn ang="0">
                  <a:pos x="21" y="132"/>
                </a:cxn>
                <a:cxn ang="0">
                  <a:pos x="8" y="71"/>
                </a:cxn>
                <a:cxn ang="0">
                  <a:pos x="88" y="4"/>
                </a:cxn>
                <a:cxn ang="0">
                  <a:pos x="103" y="5"/>
                </a:cxn>
                <a:cxn ang="0">
                  <a:pos x="169" y="100"/>
                </a:cxn>
              </a:cxnLst>
              <a:rect l="txL" t="txT" r="txR" b="txB"/>
              <a:pathLst>
                <a:path w="180" h="171">
                  <a:moveTo>
                    <a:pt x="103" y="2"/>
                  </a:moveTo>
                  <a:cubicBezTo>
                    <a:pt x="98" y="1"/>
                    <a:pt x="93" y="0"/>
                    <a:pt x="88" y="0"/>
                  </a:cubicBezTo>
                  <a:cubicBezTo>
                    <a:pt x="47" y="0"/>
                    <a:pt x="12" y="30"/>
                    <a:pt x="4" y="70"/>
                  </a:cubicBezTo>
                  <a:cubicBezTo>
                    <a:pt x="0" y="92"/>
                    <a:pt x="5" y="115"/>
                    <a:pt x="18" y="134"/>
                  </a:cubicBezTo>
                  <a:cubicBezTo>
                    <a:pt x="31" y="152"/>
                    <a:pt x="50" y="165"/>
                    <a:pt x="73" y="169"/>
                  </a:cubicBezTo>
                  <a:cubicBezTo>
                    <a:pt x="78" y="170"/>
                    <a:pt x="83" y="171"/>
                    <a:pt x="88" y="171"/>
                  </a:cubicBezTo>
                  <a:cubicBezTo>
                    <a:pt x="129" y="171"/>
                    <a:pt x="164" y="141"/>
                    <a:pt x="172" y="101"/>
                  </a:cubicBezTo>
                  <a:cubicBezTo>
                    <a:pt x="180" y="55"/>
                    <a:pt x="150" y="10"/>
                    <a:pt x="103" y="2"/>
                  </a:cubicBezTo>
                  <a:close/>
                  <a:moveTo>
                    <a:pt x="169" y="100"/>
                  </a:moveTo>
                  <a:cubicBezTo>
                    <a:pt x="161" y="139"/>
                    <a:pt x="128" y="167"/>
                    <a:pt x="88" y="167"/>
                  </a:cubicBezTo>
                  <a:cubicBezTo>
                    <a:pt x="83" y="167"/>
                    <a:pt x="78" y="167"/>
                    <a:pt x="73" y="166"/>
                  </a:cubicBezTo>
                  <a:cubicBezTo>
                    <a:pt x="52" y="162"/>
                    <a:pt x="33" y="150"/>
                    <a:pt x="21" y="132"/>
                  </a:cubicBezTo>
                  <a:cubicBezTo>
                    <a:pt x="8" y="114"/>
                    <a:pt x="4" y="92"/>
                    <a:pt x="8" y="71"/>
                  </a:cubicBezTo>
                  <a:cubicBezTo>
                    <a:pt x="15" y="32"/>
                    <a:pt x="49" y="4"/>
                    <a:pt x="88" y="4"/>
                  </a:cubicBezTo>
                  <a:cubicBezTo>
                    <a:pt x="93" y="4"/>
                    <a:pt x="98" y="4"/>
                    <a:pt x="103" y="5"/>
                  </a:cubicBezTo>
                  <a:cubicBezTo>
                    <a:pt x="147" y="13"/>
                    <a:pt x="177" y="56"/>
                    <a:pt x="169" y="100"/>
                  </a:cubicBezTo>
                  <a:close/>
                </a:path>
              </a:pathLst>
            </a:custGeom>
            <a:solidFill>
              <a:srgbClr val="F2EED8"/>
            </a:solidFill>
            <a:ln w="9525">
              <a:noFill/>
            </a:ln>
          </p:spPr>
          <p:txBody>
            <a:bodyPr vert="horz" wrap="square" anchor="t"/>
            <a:lstStyle/>
            <a:p>
              <a:pPr lvl="0">
                <a:lnSpc>
                  <a:spcPct val="100000"/>
                </a:lnSpc>
              </a:pPr>
              <a:endParaRPr sz="135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sp>
        <p:nvSpPr>
          <p:cNvPr id="3087" name="文本框 16"/>
          <p:cNvSpPr/>
          <p:nvPr/>
        </p:nvSpPr>
        <p:spPr>
          <a:xfrm>
            <a:off x="3333608" y="1988234"/>
            <a:ext cx="5022477" cy="646331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algn="di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蝉壳学院企业官网</a:t>
            </a:r>
            <a:endParaRPr lang="en-US" altLang="zh-CN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089" name="矩形 9"/>
          <p:cNvSpPr/>
          <p:nvPr/>
        </p:nvSpPr>
        <p:spPr>
          <a:xfrm>
            <a:off x="7430073" y="3463007"/>
            <a:ext cx="768159" cy="323165"/>
          </a:xfrm>
          <a:prstGeom prst="rect">
            <a:avLst/>
          </a:prstGeom>
          <a:solidFill>
            <a:srgbClr val="414455"/>
          </a:solidFill>
          <a:ln w="9525">
            <a:noFill/>
          </a:ln>
        </p:spPr>
        <p:txBody>
          <a:bodyPr wrap="none">
            <a:spAutoFit/>
          </a:bodyPr>
          <a:lstStyle/>
          <a:p>
            <a:pPr lvl="0" algn="ctr" eaLnBrk="1" hangingPunct="1">
              <a:lnSpc>
                <a:spcPct val="100000"/>
              </a:lnSpc>
            </a:pPr>
            <a:r>
              <a:rPr lang="en-US" altLang="zh-CN" sz="15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Aimee</a:t>
            </a:r>
            <a:endParaRPr lang="en-US" altLang="x-none" sz="15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1024255" y="1292860"/>
            <a:ext cx="2258695" cy="2037080"/>
            <a:chOff x="3720691" y="2824413"/>
            <a:chExt cx="1341120" cy="1209172"/>
          </a:xfrm>
        </p:grpSpPr>
        <p:sp>
          <p:nvSpPr>
            <p:cNvPr id="49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50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350"/>
            </a:p>
          </p:txBody>
        </p:sp>
      </p:grpSp>
      <p:sp>
        <p:nvSpPr>
          <p:cNvPr id="52" name="Freeform 5"/>
          <p:cNvSpPr/>
          <p:nvPr/>
        </p:nvSpPr>
        <p:spPr bwMode="auto">
          <a:xfrm rot="1855731">
            <a:off x="1263650" y="1468120"/>
            <a:ext cx="1822450" cy="1643380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noFill/>
          <a:ln w="9525" cap="flat">
            <a:solidFill>
              <a:srgbClr val="414455"/>
            </a:solidFill>
            <a:prstDash val="sysDash"/>
            <a:miter lim="800000"/>
          </a:ln>
          <a:effectLst/>
        </p:spPr>
        <p:txBody>
          <a:bodyPr vert="horz" wrap="square" lIns="68562" tIns="34281" rIns="68562" bIns="34281" numCol="1" anchor="t" anchorCtr="0" compatLnSpc="1"/>
          <a:lstStyle/>
          <a:p>
            <a:endParaRPr lang="zh-CN" altLang="en-US" sz="1350"/>
          </a:p>
        </p:txBody>
      </p:sp>
      <p:pic>
        <p:nvPicPr>
          <p:cNvPr id="2" name="图片 1" descr="00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3995" y="1642745"/>
            <a:ext cx="1389380" cy="14287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bldLvl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组合 67"/>
          <p:cNvGrpSpPr/>
          <p:nvPr/>
        </p:nvGrpSpPr>
        <p:grpSpPr>
          <a:xfrm>
            <a:off x="414620" y="142563"/>
            <a:ext cx="502789" cy="453321"/>
            <a:chOff x="5424755" y="1340768"/>
            <a:chExt cx="670560" cy="604586"/>
          </a:xfrm>
        </p:grpSpPr>
        <p:grpSp>
          <p:nvGrpSpPr>
            <p:cNvPr id="70" name="组合 69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72" name="Freeform 5"/>
              <p:cNvSpPr/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68562" tIns="34281" rIns="68562" bIns="34281" numCol="1" anchor="t" anchorCtr="0" compatLnSpc="1"/>
              <a:lstStyle/>
              <a:p>
                <a:endParaRPr lang="zh-CN" altLang="en-US" sz="1350"/>
              </a:p>
            </p:txBody>
          </p:sp>
          <p:sp>
            <p:nvSpPr>
              <p:cNvPr id="81" name="Freeform 5"/>
              <p:cNvSpPr/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68562" tIns="34281" rIns="68562" bIns="34281" numCol="1" anchor="t" anchorCtr="0" compatLnSpc="1"/>
              <a:lstStyle/>
              <a:p>
                <a:endParaRPr lang="zh-CN" altLang="en-US" sz="1350"/>
              </a:p>
            </p:txBody>
          </p:sp>
        </p:grpSp>
        <p:sp>
          <p:nvSpPr>
            <p:cNvPr id="71" name="Freeform 5"/>
            <p:cNvSpPr/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</a:ln>
            <a:effectLst/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350"/>
            </a:p>
          </p:txBody>
        </p:sp>
      </p:grpSp>
      <p:sp>
        <p:nvSpPr>
          <p:cNvPr id="123" name="文本框 9"/>
          <p:cNvSpPr txBox="1"/>
          <p:nvPr/>
        </p:nvSpPr>
        <p:spPr>
          <a:xfrm>
            <a:off x="952374" y="231626"/>
            <a:ext cx="2971554" cy="259671"/>
          </a:xfrm>
          <a:prstGeom prst="rect">
            <a:avLst/>
          </a:prstGeom>
          <a:noFill/>
        </p:spPr>
        <p:txBody>
          <a:bodyPr wrap="square" lIns="51421" tIns="25710" rIns="51421" bIns="25710" rtlCol="0">
            <a:spAutoFit/>
          </a:bodyPr>
          <a:lstStyle/>
          <a:p>
            <a:pPr marL="0" lvl="1"/>
            <a:r>
              <a:rPr lang="zh-CN" altLang="en-US" sz="135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动画部分</a:t>
            </a:r>
          </a:p>
        </p:txBody>
      </p:sp>
      <p:cxnSp>
        <p:nvCxnSpPr>
          <p:cNvPr id="124" name="直接连接符 123"/>
          <p:cNvCxnSpPr/>
          <p:nvPr/>
        </p:nvCxnSpPr>
        <p:spPr>
          <a:xfrm>
            <a:off x="1006366" y="501586"/>
            <a:ext cx="7291077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5" name="组合 124"/>
          <p:cNvGrpSpPr/>
          <p:nvPr/>
        </p:nvGrpSpPr>
        <p:grpSpPr>
          <a:xfrm>
            <a:off x="8427406" y="345603"/>
            <a:ext cx="193989" cy="174903"/>
            <a:chOff x="3720691" y="2824413"/>
            <a:chExt cx="1341120" cy="1209172"/>
          </a:xfrm>
        </p:grpSpPr>
        <p:sp>
          <p:nvSpPr>
            <p:cNvPr id="126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350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127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350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163" name="文本框 9"/>
          <p:cNvSpPr txBox="1"/>
          <p:nvPr/>
        </p:nvSpPr>
        <p:spPr>
          <a:xfrm>
            <a:off x="8027484" y="250547"/>
            <a:ext cx="323952" cy="259671"/>
          </a:xfrm>
          <a:prstGeom prst="rect">
            <a:avLst/>
          </a:prstGeom>
          <a:noFill/>
        </p:spPr>
        <p:txBody>
          <a:bodyPr wrap="square" lIns="51421" tIns="25710" rIns="51421" bIns="25710" rtlCol="0">
            <a:spAutoFit/>
          </a:bodyPr>
          <a:lstStyle/>
          <a:p>
            <a:pPr marL="0" lvl="1"/>
            <a:r>
              <a:rPr lang="en-US" altLang="zh-CN" sz="1350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10</a:t>
            </a:r>
            <a:endParaRPr lang="zh-CN" altLang="en-US" sz="1350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pic>
        <p:nvPicPr>
          <p:cNvPr id="2" name="图片 1" descr="00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535" y="179070"/>
            <a:ext cx="388620" cy="400050"/>
          </a:xfrm>
          <a:prstGeom prst="rect">
            <a:avLst/>
          </a:prstGeom>
        </p:spPr>
      </p:pic>
      <p:sp>
        <p:nvSpPr>
          <p:cNvPr id="28" name="矩形 27">
            <a:extLst>
              <a:ext uri="{FF2B5EF4-FFF2-40B4-BE49-F238E27FC236}">
                <a16:creationId xmlns:a16="http://schemas.microsoft.com/office/drawing/2014/main" id="{96E1AFC1-BC02-41A5-9780-1042AB1287E1}"/>
              </a:ext>
            </a:extLst>
          </p:cNvPr>
          <p:cNvSpPr/>
          <p:nvPr/>
        </p:nvSpPr>
        <p:spPr>
          <a:xfrm>
            <a:off x="1277647" y="787037"/>
            <a:ext cx="7019796" cy="4316542"/>
          </a:xfrm>
          <a:prstGeom prst="rect">
            <a:avLst/>
          </a:prstGeom>
        </p:spPr>
        <p:txBody>
          <a:bodyPr wrap="square" lIns="68555" tIns="34278" rIns="68555" bIns="34278">
            <a:spAutoFit/>
          </a:bodyPr>
          <a:lstStyle/>
          <a:p>
            <a:r>
              <a:rPr lang="zh-CN" altLang="en-US" sz="1600" b="1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动画常用的两种方式：</a:t>
            </a:r>
          </a:p>
          <a:p>
            <a:endParaRPr lang="en-US" altLang="zh-CN" sz="1600" b="1" dirty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计时器：</a:t>
            </a:r>
            <a:endParaRPr lang="en-US" altLang="zh-CN" sz="1600" dirty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>
                <a:solidFill>
                  <a:srgbClr val="414455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好处：</a:t>
            </a:r>
            <a:endParaRPr lang="en-US" altLang="zh-CN" sz="1400" dirty="0">
              <a:solidFill>
                <a:srgbClr val="414455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r>
              <a:rPr lang="en-US" altLang="zh-CN" sz="1400" dirty="0">
                <a:solidFill>
                  <a:srgbClr val="414455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    1. </a:t>
            </a:r>
            <a:r>
              <a:rPr lang="zh-CN" altLang="en-US" sz="1400" dirty="0">
                <a:solidFill>
                  <a:srgbClr val="414455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控制能力强，可以单帧的控制和变换。</a:t>
            </a:r>
          </a:p>
          <a:p>
            <a:r>
              <a:rPr lang="en-US" altLang="zh-CN" sz="1400" dirty="0">
                <a:solidFill>
                  <a:srgbClr val="414455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    2. </a:t>
            </a:r>
            <a:r>
              <a:rPr lang="zh-CN" altLang="en-US" sz="1400" dirty="0">
                <a:solidFill>
                  <a:srgbClr val="414455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可以兼容</a:t>
            </a:r>
            <a:r>
              <a:rPr lang="en-US" altLang="zh-CN" sz="1400" dirty="0">
                <a:solidFill>
                  <a:srgbClr val="414455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IE6</a:t>
            </a:r>
          </a:p>
          <a:p>
            <a:r>
              <a:rPr lang="zh-CN" altLang="en-US" sz="1400" dirty="0">
                <a:solidFill>
                  <a:srgbClr val="414455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坏处：</a:t>
            </a:r>
            <a:endParaRPr lang="en-US" altLang="zh-CN" sz="1400" dirty="0">
              <a:solidFill>
                <a:srgbClr val="414455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r>
              <a:rPr lang="en-US" altLang="zh-CN" sz="1400" dirty="0">
                <a:solidFill>
                  <a:srgbClr val="414455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    1. </a:t>
            </a:r>
            <a:r>
              <a:rPr lang="zh-CN" altLang="en-US" sz="1400" dirty="0">
                <a:solidFill>
                  <a:srgbClr val="414455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运算预渲染性能不如</a:t>
            </a:r>
            <a:r>
              <a:rPr lang="en-US" altLang="zh-CN" sz="1400" dirty="0">
                <a:solidFill>
                  <a:srgbClr val="414455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CSS3</a:t>
            </a:r>
            <a:r>
              <a:rPr lang="zh-CN" altLang="en-US" sz="1400" dirty="0">
                <a:solidFill>
                  <a:srgbClr val="414455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动画。</a:t>
            </a:r>
            <a:endParaRPr lang="en-US" altLang="zh-CN" sz="1400" dirty="0">
              <a:solidFill>
                <a:srgbClr val="414455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r>
              <a:rPr lang="en-US" altLang="zh-CN" sz="1400" dirty="0">
                <a:solidFill>
                  <a:srgbClr val="414455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    2. </a:t>
            </a:r>
            <a:r>
              <a:rPr lang="zh-CN" altLang="en-US" sz="1400" dirty="0">
                <a:solidFill>
                  <a:srgbClr val="414455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对库比较依赖，编码较为繁琐</a:t>
            </a:r>
            <a:endParaRPr lang="en-US" altLang="zh-CN" sz="1400" dirty="0">
              <a:solidFill>
                <a:srgbClr val="414455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endParaRPr lang="en-US" altLang="zh-CN" sz="1600" dirty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60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CSS3</a:t>
            </a:r>
            <a:r>
              <a:rPr lang="zh-CN" altLang="en-US" sz="160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动画：</a:t>
            </a:r>
            <a:endParaRPr lang="en-US" altLang="zh-CN" sz="1600" dirty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>
                <a:solidFill>
                  <a:srgbClr val="414455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好处：</a:t>
            </a:r>
            <a:endParaRPr lang="en-US" altLang="zh-CN" sz="1400" dirty="0">
              <a:solidFill>
                <a:srgbClr val="414455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r>
              <a:rPr lang="zh-CN" altLang="en-US" sz="1400" dirty="0">
                <a:solidFill>
                  <a:srgbClr val="414455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　  </a:t>
            </a:r>
            <a:r>
              <a:rPr lang="en-US" altLang="zh-CN" sz="1400" dirty="0">
                <a:solidFill>
                  <a:srgbClr val="414455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1. </a:t>
            </a:r>
            <a:r>
              <a:rPr lang="zh-CN" altLang="en-US" sz="1400" dirty="0">
                <a:solidFill>
                  <a:srgbClr val="414455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不占用</a:t>
            </a:r>
            <a:r>
              <a:rPr lang="en-US" altLang="zh-CN" sz="1400" dirty="0">
                <a:solidFill>
                  <a:srgbClr val="414455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JS</a:t>
            </a:r>
            <a:r>
              <a:rPr lang="zh-CN" altLang="en-US" sz="1400" dirty="0">
                <a:solidFill>
                  <a:srgbClr val="414455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主线程；</a:t>
            </a:r>
          </a:p>
          <a:p>
            <a:r>
              <a:rPr lang="zh-CN" altLang="en-US" sz="1400" dirty="0">
                <a:solidFill>
                  <a:srgbClr val="414455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　　</a:t>
            </a:r>
            <a:r>
              <a:rPr lang="en-US" altLang="zh-CN" sz="1400" dirty="0">
                <a:solidFill>
                  <a:srgbClr val="414455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2. </a:t>
            </a:r>
            <a:r>
              <a:rPr lang="zh-CN" altLang="en-US" sz="1400" dirty="0">
                <a:solidFill>
                  <a:srgbClr val="414455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可以利用硬件加速；</a:t>
            </a:r>
          </a:p>
          <a:p>
            <a:r>
              <a:rPr lang="zh-CN" altLang="en-US" sz="1400" dirty="0">
                <a:solidFill>
                  <a:srgbClr val="414455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　　</a:t>
            </a:r>
            <a:r>
              <a:rPr lang="en-US" altLang="zh-CN" sz="1400" dirty="0">
                <a:solidFill>
                  <a:srgbClr val="414455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3. </a:t>
            </a:r>
            <a:r>
              <a:rPr lang="zh-CN" altLang="en-US" sz="1400" dirty="0">
                <a:solidFill>
                  <a:srgbClr val="414455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浏览器可对动画做优化（元素不可见时不动画，减少对</a:t>
            </a:r>
            <a:r>
              <a:rPr lang="en-US" altLang="zh-CN" sz="1400" dirty="0">
                <a:solidFill>
                  <a:srgbClr val="414455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FPS</a:t>
            </a:r>
            <a:r>
              <a:rPr lang="zh-CN" altLang="en-US" sz="1400" dirty="0">
                <a:solidFill>
                  <a:srgbClr val="414455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的影响）。</a:t>
            </a:r>
          </a:p>
          <a:p>
            <a:r>
              <a:rPr lang="zh-CN" altLang="en-US" sz="1400" dirty="0">
                <a:solidFill>
                  <a:srgbClr val="414455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坏处：</a:t>
            </a:r>
          </a:p>
          <a:p>
            <a:r>
              <a:rPr lang="zh-CN" altLang="en-US" sz="1400" dirty="0">
                <a:solidFill>
                  <a:srgbClr val="414455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　　</a:t>
            </a:r>
            <a:r>
              <a:rPr lang="en-US" altLang="zh-CN" sz="1400" dirty="0">
                <a:solidFill>
                  <a:srgbClr val="414455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1. </a:t>
            </a:r>
            <a:r>
              <a:rPr lang="zh-CN" altLang="en-US" sz="1400" dirty="0">
                <a:solidFill>
                  <a:srgbClr val="414455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浏览器对渲染的批量异步化处理让动画难以控制</a:t>
            </a:r>
            <a:endParaRPr lang="en-US" altLang="zh-CN" sz="1400" dirty="0">
              <a:solidFill>
                <a:srgbClr val="414455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r>
              <a:rPr lang="en-US" altLang="zh-CN" sz="1400" dirty="0">
                <a:solidFill>
                  <a:srgbClr val="414455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    2. </a:t>
            </a:r>
            <a:r>
              <a:rPr lang="zh-CN" altLang="en-US" sz="1400" dirty="0">
                <a:solidFill>
                  <a:srgbClr val="414455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兼容性不好</a:t>
            </a:r>
          </a:p>
          <a:p>
            <a:endParaRPr lang="zh-CN" altLang="en-US" sz="1400" dirty="0">
              <a:solidFill>
                <a:srgbClr val="414455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14723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4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1978413"/>
            <a:ext cx="2789599" cy="121526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71" name="圆角矩形 70"/>
          <p:cNvSpPr/>
          <p:nvPr/>
        </p:nvSpPr>
        <p:spPr>
          <a:xfrm>
            <a:off x="4086072" y="1950849"/>
            <a:ext cx="4913267" cy="1215263"/>
          </a:xfrm>
          <a:prstGeom prst="round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rgbClr val="C00000"/>
              </a:solidFill>
            </a:endParaRPr>
          </a:p>
        </p:txBody>
      </p:sp>
      <p:sp>
        <p:nvSpPr>
          <p:cNvPr id="72" name="矩形 71"/>
          <p:cNvSpPr/>
          <p:nvPr/>
        </p:nvSpPr>
        <p:spPr>
          <a:xfrm>
            <a:off x="5003935" y="1950849"/>
            <a:ext cx="4157379" cy="1215263"/>
          </a:xfrm>
          <a:prstGeom prst="rect">
            <a:avLst/>
          </a:prstGeom>
          <a:solidFill>
            <a:srgbClr val="5B5E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81" name="TextBox 80"/>
          <p:cNvSpPr txBox="1"/>
          <p:nvPr/>
        </p:nvSpPr>
        <p:spPr>
          <a:xfrm flipH="1">
            <a:off x="4410024" y="2091923"/>
            <a:ext cx="269960" cy="8458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950" b="1" dirty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4</a:t>
            </a:r>
            <a:endParaRPr lang="id-ID" sz="4950" b="1" dirty="0">
              <a:solidFill>
                <a:schemeClr val="bg1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112" name="文本框 9"/>
          <p:cNvSpPr txBox="1"/>
          <p:nvPr/>
        </p:nvSpPr>
        <p:spPr>
          <a:xfrm>
            <a:off x="5266774" y="2340678"/>
            <a:ext cx="2051694" cy="375088"/>
          </a:xfrm>
          <a:prstGeom prst="rect">
            <a:avLst/>
          </a:prstGeom>
          <a:noFill/>
        </p:spPr>
        <p:txBody>
          <a:bodyPr wrap="square" lIns="51421" tIns="25710" rIns="51421" bIns="25710" rtlCol="0">
            <a:spAutoFit/>
          </a:bodyPr>
          <a:lstStyle/>
          <a:p>
            <a:pPr marL="0" lvl="1"/>
            <a:r>
              <a:rPr lang="en-US" altLang="zh-CN" sz="21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Js</a:t>
            </a:r>
            <a:r>
              <a:rPr lang="zh-CN" altLang="en-US" sz="21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动态部分</a:t>
            </a:r>
          </a:p>
        </p:txBody>
      </p:sp>
      <p:grpSp>
        <p:nvGrpSpPr>
          <p:cNvPr id="171" name="组合 170"/>
          <p:cNvGrpSpPr/>
          <p:nvPr/>
        </p:nvGrpSpPr>
        <p:grpSpPr>
          <a:xfrm>
            <a:off x="2064628" y="1988867"/>
            <a:ext cx="1384430" cy="1248221"/>
            <a:chOff x="3720691" y="2824413"/>
            <a:chExt cx="1341120" cy="1209172"/>
          </a:xfrm>
        </p:grpSpPr>
        <p:sp>
          <p:nvSpPr>
            <p:cNvPr id="172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173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350"/>
            </a:p>
          </p:txBody>
        </p:sp>
      </p:grpSp>
      <p:sp>
        <p:nvSpPr>
          <p:cNvPr id="175" name="Freeform 5"/>
          <p:cNvSpPr/>
          <p:nvPr/>
        </p:nvSpPr>
        <p:spPr bwMode="auto">
          <a:xfrm rot="1855731">
            <a:off x="2159429" y="2074341"/>
            <a:ext cx="1194827" cy="1077274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noFill/>
          <a:ln w="9525" cap="flat">
            <a:solidFill>
              <a:srgbClr val="414455"/>
            </a:solidFill>
            <a:prstDash val="sysDash"/>
            <a:miter lim="800000"/>
          </a:ln>
          <a:effectLst/>
        </p:spPr>
        <p:txBody>
          <a:bodyPr vert="horz" wrap="square" lIns="68562" tIns="34281" rIns="68562" bIns="34281" numCol="1" anchor="t" anchorCtr="0" compatLnSpc="1"/>
          <a:lstStyle/>
          <a:p>
            <a:endParaRPr lang="zh-CN" altLang="en-US" sz="1350"/>
          </a:p>
        </p:txBody>
      </p:sp>
      <p:grpSp>
        <p:nvGrpSpPr>
          <p:cNvPr id="182" name="组合 181"/>
          <p:cNvGrpSpPr/>
          <p:nvPr/>
        </p:nvGrpSpPr>
        <p:grpSpPr>
          <a:xfrm>
            <a:off x="3350801" y="2079269"/>
            <a:ext cx="208734" cy="138347"/>
            <a:chOff x="9482595" y="2565731"/>
            <a:chExt cx="278384" cy="184511"/>
          </a:xfrm>
        </p:grpSpPr>
        <p:sp>
          <p:nvSpPr>
            <p:cNvPr id="183" name="椭圆 182"/>
            <p:cNvSpPr/>
            <p:nvPr/>
          </p:nvSpPr>
          <p:spPr>
            <a:xfrm>
              <a:off x="9482595" y="2565731"/>
              <a:ext cx="71376" cy="713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84" name="椭圆 183"/>
            <p:cNvSpPr/>
            <p:nvPr/>
          </p:nvSpPr>
          <p:spPr>
            <a:xfrm>
              <a:off x="9625979" y="2615242"/>
              <a:ext cx="135000" cy="135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pic>
        <p:nvPicPr>
          <p:cNvPr id="4" name="图片 3" descr="00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9005" y="2078990"/>
            <a:ext cx="1114425" cy="1146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4378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71" grpId="0" bldLvl="0" animBg="1"/>
      <p:bldP spid="72" grpId="0" bldLvl="0" animBg="1"/>
      <p:bldP spid="81" grpId="0"/>
      <p:bldP spid="112" grpId="0"/>
      <p:bldP spid="175" grpId="0" bldLvl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组合 67"/>
          <p:cNvGrpSpPr/>
          <p:nvPr/>
        </p:nvGrpSpPr>
        <p:grpSpPr>
          <a:xfrm>
            <a:off x="414620" y="142563"/>
            <a:ext cx="502789" cy="453321"/>
            <a:chOff x="5424755" y="1340768"/>
            <a:chExt cx="670560" cy="604586"/>
          </a:xfrm>
        </p:grpSpPr>
        <p:grpSp>
          <p:nvGrpSpPr>
            <p:cNvPr id="70" name="组合 69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72" name="Freeform 5"/>
              <p:cNvSpPr/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68562" tIns="34281" rIns="68562" bIns="34281" numCol="1" anchor="t" anchorCtr="0" compatLnSpc="1"/>
              <a:lstStyle/>
              <a:p>
                <a:endParaRPr lang="zh-CN" altLang="en-US" sz="1350"/>
              </a:p>
            </p:txBody>
          </p:sp>
          <p:sp>
            <p:nvSpPr>
              <p:cNvPr id="81" name="Freeform 5"/>
              <p:cNvSpPr/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68562" tIns="34281" rIns="68562" bIns="34281" numCol="1" anchor="t" anchorCtr="0" compatLnSpc="1"/>
              <a:lstStyle/>
              <a:p>
                <a:endParaRPr lang="zh-CN" altLang="en-US" sz="1350"/>
              </a:p>
            </p:txBody>
          </p:sp>
        </p:grpSp>
        <p:sp>
          <p:nvSpPr>
            <p:cNvPr id="71" name="Freeform 5"/>
            <p:cNvSpPr/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</a:ln>
            <a:effectLst/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350"/>
            </a:p>
          </p:txBody>
        </p:sp>
      </p:grpSp>
      <p:sp>
        <p:nvSpPr>
          <p:cNvPr id="123" name="文本框 9"/>
          <p:cNvSpPr txBox="1"/>
          <p:nvPr/>
        </p:nvSpPr>
        <p:spPr>
          <a:xfrm>
            <a:off x="998160" y="183937"/>
            <a:ext cx="2971554" cy="259671"/>
          </a:xfrm>
          <a:prstGeom prst="rect">
            <a:avLst/>
          </a:prstGeom>
          <a:noFill/>
        </p:spPr>
        <p:txBody>
          <a:bodyPr wrap="square" lIns="51421" tIns="25710" rIns="51421" bIns="25710" rtlCol="0">
            <a:spAutoFit/>
          </a:bodyPr>
          <a:lstStyle/>
          <a:p>
            <a:pPr marL="0" lvl="1"/>
            <a:r>
              <a:rPr lang="en-US" altLang="zh-CN" sz="135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Js</a:t>
            </a:r>
            <a:r>
              <a:rPr lang="zh-CN" altLang="en-US" sz="135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动态部分</a:t>
            </a:r>
          </a:p>
        </p:txBody>
      </p:sp>
      <p:cxnSp>
        <p:nvCxnSpPr>
          <p:cNvPr id="124" name="直接连接符 123"/>
          <p:cNvCxnSpPr/>
          <p:nvPr/>
        </p:nvCxnSpPr>
        <p:spPr>
          <a:xfrm>
            <a:off x="1006366" y="501586"/>
            <a:ext cx="7291077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5" name="组合 124"/>
          <p:cNvGrpSpPr/>
          <p:nvPr/>
        </p:nvGrpSpPr>
        <p:grpSpPr>
          <a:xfrm>
            <a:off x="8427406" y="345603"/>
            <a:ext cx="193989" cy="174903"/>
            <a:chOff x="3720691" y="2824413"/>
            <a:chExt cx="1341120" cy="1209172"/>
          </a:xfrm>
        </p:grpSpPr>
        <p:sp>
          <p:nvSpPr>
            <p:cNvPr id="126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350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127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350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163" name="文本框 9"/>
          <p:cNvSpPr txBox="1"/>
          <p:nvPr/>
        </p:nvSpPr>
        <p:spPr>
          <a:xfrm>
            <a:off x="8027484" y="250547"/>
            <a:ext cx="323952" cy="259671"/>
          </a:xfrm>
          <a:prstGeom prst="rect">
            <a:avLst/>
          </a:prstGeom>
          <a:noFill/>
        </p:spPr>
        <p:txBody>
          <a:bodyPr wrap="square" lIns="51421" tIns="25710" rIns="51421" bIns="25710" rtlCol="0">
            <a:spAutoFit/>
          </a:bodyPr>
          <a:lstStyle/>
          <a:p>
            <a:pPr marL="0" lvl="1"/>
            <a:r>
              <a:rPr lang="en-US" altLang="zh-CN" sz="1350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13</a:t>
            </a:r>
            <a:endParaRPr lang="zh-CN" altLang="en-US" sz="1350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pic>
        <p:nvPicPr>
          <p:cNvPr id="2" name="图片 1" descr="00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535" y="179070"/>
            <a:ext cx="388620" cy="400050"/>
          </a:xfrm>
          <a:prstGeom prst="rect">
            <a:avLst/>
          </a:prstGeom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6A855614-8866-411A-A4E9-24727CBAB7E8}"/>
              </a:ext>
            </a:extLst>
          </p:cNvPr>
          <p:cNvSpPr/>
          <p:nvPr/>
        </p:nvSpPr>
        <p:spPr>
          <a:xfrm>
            <a:off x="1246790" y="1563638"/>
            <a:ext cx="7019796" cy="1885107"/>
          </a:xfrm>
          <a:prstGeom prst="rect">
            <a:avLst/>
          </a:prstGeom>
        </p:spPr>
        <p:txBody>
          <a:bodyPr wrap="square" lIns="68555" tIns="34278" rIns="68555" bIns="34278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Js</a:t>
            </a:r>
            <a:r>
              <a:rPr lang="zh-CN" altLang="en-US" sz="2000" b="1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动态部分</a:t>
            </a:r>
            <a:endParaRPr lang="en-US" altLang="zh-CN" sz="2000" b="1" dirty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sz="2000" b="1" dirty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b="1" dirty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60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60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60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）滚动展示动画</a:t>
            </a:r>
            <a:endParaRPr lang="en-US" altLang="zh-CN" sz="1600" dirty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dirty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60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60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60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）鼠标点击切换</a:t>
            </a:r>
            <a:endParaRPr lang="en-US" altLang="zh-CN" sz="1600" dirty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1400" dirty="0">
              <a:solidFill>
                <a:srgbClr val="414455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95831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4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-17314" y="1437748"/>
            <a:ext cx="9161314" cy="2375645"/>
          </a:xfrm>
          <a:prstGeom prst="rect">
            <a:avLst/>
          </a:prstGeom>
          <a:solidFill>
            <a:schemeClr val="tx1">
              <a:lumMod val="95000"/>
              <a:lumOff val="5000"/>
              <a:alpha val="509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16" name="组合 15"/>
          <p:cNvGrpSpPr/>
          <p:nvPr/>
        </p:nvGrpSpPr>
        <p:grpSpPr>
          <a:xfrm>
            <a:off x="2047177" y="2118878"/>
            <a:ext cx="1005578" cy="906643"/>
            <a:chOff x="3720691" y="2824413"/>
            <a:chExt cx="1341120" cy="1209172"/>
          </a:xfrm>
        </p:grpSpPr>
        <p:sp>
          <p:nvSpPr>
            <p:cNvPr id="8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13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350"/>
            </a:p>
          </p:txBody>
        </p:sp>
      </p:grpSp>
      <p:sp>
        <p:nvSpPr>
          <p:cNvPr id="19" name="TextBox 7"/>
          <p:cNvSpPr>
            <a:spLocks noChangeArrowheads="1"/>
          </p:cNvSpPr>
          <p:nvPr/>
        </p:nvSpPr>
        <p:spPr bwMode="auto">
          <a:xfrm>
            <a:off x="3181481" y="2302241"/>
            <a:ext cx="4102914" cy="7617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950" b="1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谢谢</a:t>
            </a:r>
          </a:p>
        </p:txBody>
      </p:sp>
      <p:sp>
        <p:nvSpPr>
          <p:cNvPr id="20" name="TextBox 7"/>
          <p:cNvSpPr>
            <a:spLocks noChangeArrowheads="1"/>
          </p:cNvSpPr>
          <p:nvPr/>
        </p:nvSpPr>
        <p:spPr bwMode="auto">
          <a:xfrm>
            <a:off x="3181481" y="2094980"/>
            <a:ext cx="3832954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500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LilyUPC" panose="020B0604020202020204" pitchFamily="34" charset="-34"/>
                <a:sym typeface="微软雅黑" panose="020B0503020204020204" pitchFamily="34" charset="-122"/>
              </a:rPr>
              <a:t>THANK YOU.</a:t>
            </a:r>
            <a:endParaRPr lang="zh-CN" altLang="en-US" sz="1500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  <a:cs typeface="LilyUPC" panose="020B0604020202020204" pitchFamily="34" charset="-34"/>
              <a:sym typeface="微软雅黑" panose="020B0503020204020204" pitchFamily="34" charset="-122"/>
            </a:endParaRPr>
          </a:p>
        </p:txBody>
      </p:sp>
      <p:sp>
        <p:nvSpPr>
          <p:cNvPr id="25" name="Freeform 5"/>
          <p:cNvSpPr/>
          <p:nvPr/>
        </p:nvSpPr>
        <p:spPr bwMode="auto">
          <a:xfrm rot="1855731">
            <a:off x="2119771" y="2177029"/>
            <a:ext cx="867861" cy="782476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noFill/>
          <a:ln w="9525" cap="flat">
            <a:solidFill>
              <a:srgbClr val="414455"/>
            </a:solidFill>
            <a:prstDash val="sysDash"/>
            <a:miter lim="800000"/>
          </a:ln>
          <a:effectLst/>
        </p:spPr>
        <p:txBody>
          <a:bodyPr vert="horz" wrap="square" lIns="68562" tIns="34281" rIns="68562" bIns="34281" numCol="1" anchor="t" anchorCtr="0" compatLnSpc="1"/>
          <a:lstStyle/>
          <a:p>
            <a:endParaRPr lang="zh-CN" altLang="en-US" sz="1350"/>
          </a:p>
        </p:txBody>
      </p:sp>
      <p:pic>
        <p:nvPicPr>
          <p:cNvPr id="14" name="图片 13" descr="001">
            <a:extLst>
              <a:ext uri="{FF2B5EF4-FFF2-40B4-BE49-F238E27FC236}">
                <a16:creationId xmlns:a16="http://schemas.microsoft.com/office/drawing/2014/main" id="{712E8710-8B6E-402B-AFCA-ED901E0A51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0420" y="2116455"/>
            <a:ext cx="918845" cy="9455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8" presetClass="entr" presetSubtype="0" accel="5000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22" dur="11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14" fill="hold">
                                          <p:stCondLst>
                                            <p:cond delay="114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1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39" decel="50000" autoRev="1" fill="hold">
                                          <p:stCondLst>
                                            <p:cond delay="114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4" fill="hold">
                                          <p:stCondLst>
                                            <p:cond delay="216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52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9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30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25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Freeform 5"/>
          <p:cNvSpPr/>
          <p:nvPr/>
        </p:nvSpPr>
        <p:spPr bwMode="auto">
          <a:xfrm rot="3564117">
            <a:off x="3705581" y="-820187"/>
            <a:ext cx="1701563" cy="1534153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gradFill>
            <a:gsLst>
              <a:gs pos="0">
                <a:srgbClr val="D3D3D3"/>
              </a:gs>
              <a:gs pos="100000">
                <a:srgbClr val="F9F9F9"/>
              </a:gs>
            </a:gsLst>
            <a:lin ang="21594000" scaled="0"/>
          </a:gradFill>
          <a:ln w="12700" cap="flat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68562" tIns="34281" rIns="68562" bIns="34281" numCol="1" anchor="t" anchorCtr="0" compatLnSpc="1"/>
          <a:lstStyle/>
          <a:p>
            <a:endParaRPr lang="zh-CN" altLang="en-US" sz="1350"/>
          </a:p>
        </p:txBody>
      </p:sp>
      <p:sp>
        <p:nvSpPr>
          <p:cNvPr id="28" name="TextBox 7"/>
          <p:cNvSpPr>
            <a:spLocks noChangeArrowheads="1"/>
          </p:cNvSpPr>
          <p:nvPr/>
        </p:nvSpPr>
        <p:spPr bwMode="auto">
          <a:xfrm>
            <a:off x="4121278" y="60279"/>
            <a:ext cx="882657" cy="4895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000" b="1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目 录</a:t>
            </a:r>
          </a:p>
        </p:txBody>
      </p:sp>
      <p:sp>
        <p:nvSpPr>
          <p:cNvPr id="79" name="Freeform 5"/>
          <p:cNvSpPr/>
          <p:nvPr/>
        </p:nvSpPr>
        <p:spPr bwMode="auto">
          <a:xfrm rot="3564117">
            <a:off x="3782655" y="-750695"/>
            <a:ext cx="1547413" cy="1395169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noFill/>
          <a:ln w="12700" cap="flat">
            <a:solidFill>
              <a:srgbClr val="414455"/>
            </a:solidFill>
            <a:prstDash val="sysDash"/>
            <a:miter lim="800000"/>
          </a:ln>
          <a:effectLst/>
        </p:spPr>
        <p:txBody>
          <a:bodyPr vert="horz" wrap="square" lIns="68562" tIns="34281" rIns="68562" bIns="34281" numCol="1" anchor="t" anchorCtr="0" compatLnSpc="1"/>
          <a:lstStyle/>
          <a:p>
            <a:endParaRPr lang="zh-CN" altLang="en-US" sz="1350"/>
          </a:p>
        </p:txBody>
      </p:sp>
      <p:sp>
        <p:nvSpPr>
          <p:cNvPr id="80" name="TextBox 79"/>
          <p:cNvSpPr txBox="1"/>
          <p:nvPr/>
        </p:nvSpPr>
        <p:spPr>
          <a:xfrm>
            <a:off x="4140064" y="744747"/>
            <a:ext cx="645160" cy="2286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CONTENTS</a:t>
            </a:r>
            <a:endParaRPr lang="zh-CN" altLang="en-US" sz="900" b="1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grpSp>
        <p:nvGrpSpPr>
          <p:cNvPr id="81" name="组合 80"/>
          <p:cNvGrpSpPr/>
          <p:nvPr/>
        </p:nvGrpSpPr>
        <p:grpSpPr>
          <a:xfrm>
            <a:off x="1341347" y="2018160"/>
            <a:ext cx="896234" cy="808057"/>
            <a:chOff x="3720691" y="2824413"/>
            <a:chExt cx="1341120" cy="1209172"/>
          </a:xfrm>
        </p:grpSpPr>
        <p:sp>
          <p:nvSpPr>
            <p:cNvPr id="82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83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350"/>
            </a:p>
          </p:txBody>
        </p:sp>
      </p:grpSp>
      <p:sp>
        <p:nvSpPr>
          <p:cNvPr id="84" name="Freeform 5"/>
          <p:cNvSpPr/>
          <p:nvPr/>
        </p:nvSpPr>
        <p:spPr bwMode="auto">
          <a:xfrm rot="1855731">
            <a:off x="1402719" y="2073492"/>
            <a:ext cx="773492" cy="697392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noFill/>
          <a:ln w="9525" cap="flat">
            <a:solidFill>
              <a:srgbClr val="414455"/>
            </a:solidFill>
            <a:prstDash val="sysDash"/>
            <a:miter lim="800000"/>
          </a:ln>
          <a:effectLst/>
        </p:spPr>
        <p:txBody>
          <a:bodyPr vert="horz" wrap="square" lIns="68562" tIns="34281" rIns="68562" bIns="34281" numCol="1" anchor="t" anchorCtr="0" compatLnSpc="1"/>
          <a:lstStyle/>
          <a:p>
            <a:endParaRPr lang="zh-CN" altLang="en-US" sz="1350"/>
          </a:p>
        </p:txBody>
      </p:sp>
      <p:grpSp>
        <p:nvGrpSpPr>
          <p:cNvPr id="85" name="组合 84"/>
          <p:cNvGrpSpPr/>
          <p:nvPr/>
        </p:nvGrpSpPr>
        <p:grpSpPr>
          <a:xfrm>
            <a:off x="3073818" y="2069405"/>
            <a:ext cx="861221" cy="776489"/>
            <a:chOff x="3720691" y="2824413"/>
            <a:chExt cx="1341120" cy="1209172"/>
          </a:xfrm>
        </p:grpSpPr>
        <p:sp>
          <p:nvSpPr>
            <p:cNvPr id="86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87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350"/>
            </a:p>
          </p:txBody>
        </p:sp>
      </p:grpSp>
      <p:sp>
        <p:nvSpPr>
          <p:cNvPr id="88" name="Freeform 5"/>
          <p:cNvSpPr/>
          <p:nvPr/>
        </p:nvSpPr>
        <p:spPr bwMode="auto">
          <a:xfrm rot="1855731">
            <a:off x="3132792" y="2122576"/>
            <a:ext cx="743274" cy="670147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noFill/>
          <a:ln w="9525" cap="flat">
            <a:solidFill>
              <a:srgbClr val="414455"/>
            </a:solidFill>
            <a:prstDash val="sysDash"/>
            <a:miter lim="800000"/>
          </a:ln>
          <a:effectLst/>
        </p:spPr>
        <p:txBody>
          <a:bodyPr vert="horz" wrap="square" lIns="68562" tIns="34281" rIns="68562" bIns="34281" numCol="1" anchor="t" anchorCtr="0" compatLnSpc="1"/>
          <a:lstStyle/>
          <a:p>
            <a:endParaRPr lang="zh-CN" altLang="en-US" sz="1350"/>
          </a:p>
        </p:txBody>
      </p:sp>
      <p:grpSp>
        <p:nvGrpSpPr>
          <p:cNvPr id="89" name="组合 88"/>
          <p:cNvGrpSpPr/>
          <p:nvPr/>
        </p:nvGrpSpPr>
        <p:grpSpPr>
          <a:xfrm>
            <a:off x="4971125" y="2102388"/>
            <a:ext cx="861221" cy="776489"/>
            <a:chOff x="3720691" y="2824413"/>
            <a:chExt cx="1341120" cy="1209172"/>
          </a:xfrm>
        </p:grpSpPr>
        <p:sp>
          <p:nvSpPr>
            <p:cNvPr id="90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91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350"/>
            </a:p>
          </p:txBody>
        </p:sp>
      </p:grpSp>
      <p:sp>
        <p:nvSpPr>
          <p:cNvPr id="92" name="Freeform 5"/>
          <p:cNvSpPr/>
          <p:nvPr/>
        </p:nvSpPr>
        <p:spPr bwMode="auto">
          <a:xfrm rot="1855731">
            <a:off x="5030099" y="2155559"/>
            <a:ext cx="743274" cy="670147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noFill/>
          <a:ln w="9525" cap="flat">
            <a:solidFill>
              <a:srgbClr val="414455"/>
            </a:solidFill>
            <a:prstDash val="sysDash"/>
            <a:miter lim="800000"/>
          </a:ln>
          <a:effectLst/>
        </p:spPr>
        <p:txBody>
          <a:bodyPr vert="horz" wrap="square" lIns="68562" tIns="34281" rIns="68562" bIns="34281" numCol="1" anchor="t" anchorCtr="0" compatLnSpc="1"/>
          <a:lstStyle/>
          <a:p>
            <a:endParaRPr lang="zh-CN" altLang="en-US" sz="1350"/>
          </a:p>
        </p:txBody>
      </p:sp>
      <p:grpSp>
        <p:nvGrpSpPr>
          <p:cNvPr id="97" name="组合 96"/>
          <p:cNvGrpSpPr/>
          <p:nvPr/>
        </p:nvGrpSpPr>
        <p:grpSpPr>
          <a:xfrm>
            <a:off x="6846070" y="2092412"/>
            <a:ext cx="861221" cy="776489"/>
            <a:chOff x="3720691" y="2824413"/>
            <a:chExt cx="1341120" cy="1209172"/>
          </a:xfrm>
        </p:grpSpPr>
        <p:sp>
          <p:nvSpPr>
            <p:cNvPr id="98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99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350"/>
            </a:p>
          </p:txBody>
        </p:sp>
      </p:grpSp>
      <p:sp>
        <p:nvSpPr>
          <p:cNvPr id="100" name="Freeform 5"/>
          <p:cNvSpPr/>
          <p:nvPr/>
        </p:nvSpPr>
        <p:spPr bwMode="auto">
          <a:xfrm rot="1855731">
            <a:off x="6905044" y="2145583"/>
            <a:ext cx="743274" cy="670147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noFill/>
          <a:ln w="9525" cap="flat">
            <a:solidFill>
              <a:srgbClr val="414455"/>
            </a:solidFill>
            <a:prstDash val="sysDash"/>
            <a:miter lim="800000"/>
          </a:ln>
          <a:effectLst/>
        </p:spPr>
        <p:txBody>
          <a:bodyPr vert="horz" wrap="square" lIns="68562" tIns="34281" rIns="68562" bIns="34281" numCol="1" anchor="t" anchorCtr="0" compatLnSpc="1"/>
          <a:lstStyle/>
          <a:p>
            <a:endParaRPr lang="zh-CN" altLang="en-US" sz="1350"/>
          </a:p>
        </p:txBody>
      </p:sp>
      <p:grpSp>
        <p:nvGrpSpPr>
          <p:cNvPr id="116" name="组合 115"/>
          <p:cNvGrpSpPr/>
          <p:nvPr/>
        </p:nvGrpSpPr>
        <p:grpSpPr>
          <a:xfrm>
            <a:off x="7602782" y="2032281"/>
            <a:ext cx="208734" cy="138347"/>
            <a:chOff x="9482595" y="2565731"/>
            <a:chExt cx="278384" cy="184511"/>
          </a:xfrm>
        </p:grpSpPr>
        <p:sp>
          <p:nvSpPr>
            <p:cNvPr id="117" name="椭圆 116"/>
            <p:cNvSpPr/>
            <p:nvPr/>
          </p:nvSpPr>
          <p:spPr>
            <a:xfrm>
              <a:off x="9482595" y="2565731"/>
              <a:ext cx="71376" cy="713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18" name="椭圆 117"/>
            <p:cNvSpPr/>
            <p:nvPr/>
          </p:nvSpPr>
          <p:spPr>
            <a:xfrm>
              <a:off x="9625979" y="2615242"/>
              <a:ext cx="135000" cy="135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39" name="Freeform 126"/>
          <p:cNvSpPr>
            <a:spLocks noChangeAspect="1" noEditPoints="1"/>
          </p:cNvSpPr>
          <p:nvPr/>
        </p:nvSpPr>
        <p:spPr bwMode="auto">
          <a:xfrm>
            <a:off x="1639935" y="2256891"/>
            <a:ext cx="293926" cy="367790"/>
          </a:xfrm>
          <a:custGeom>
            <a:avLst/>
            <a:gdLst>
              <a:gd name="T0" fmla="*/ 48 w 81"/>
              <a:gd name="T1" fmla="*/ 27 h 101"/>
              <a:gd name="T2" fmla="*/ 4 w 81"/>
              <a:gd name="T3" fmla="*/ 48 h 101"/>
              <a:gd name="T4" fmla="*/ 0 w 81"/>
              <a:gd name="T5" fmla="*/ 31 h 101"/>
              <a:gd name="T6" fmla="*/ 58 w 81"/>
              <a:gd name="T7" fmla="*/ 90 h 101"/>
              <a:gd name="T8" fmla="*/ 81 w 81"/>
              <a:gd name="T9" fmla="*/ 98 h 101"/>
              <a:gd name="T10" fmla="*/ 58 w 81"/>
              <a:gd name="T11" fmla="*/ 90 h 101"/>
              <a:gd name="T12" fmla="*/ 53 w 81"/>
              <a:gd name="T13" fmla="*/ 101 h 101"/>
              <a:gd name="T14" fmla="*/ 29 w 81"/>
              <a:gd name="T15" fmla="*/ 98 h 101"/>
              <a:gd name="T16" fmla="*/ 0 w 81"/>
              <a:gd name="T17" fmla="*/ 90 h 101"/>
              <a:gd name="T18" fmla="*/ 29 w 81"/>
              <a:gd name="T19" fmla="*/ 87 h 101"/>
              <a:gd name="T20" fmla="*/ 38 w 81"/>
              <a:gd name="T21" fmla="*/ 76 h 101"/>
              <a:gd name="T22" fmla="*/ 0 w 81"/>
              <a:gd name="T23" fmla="*/ 72 h 101"/>
              <a:gd name="T24" fmla="*/ 4 w 81"/>
              <a:gd name="T25" fmla="*/ 54 h 101"/>
              <a:gd name="T26" fmla="*/ 48 w 81"/>
              <a:gd name="T27" fmla="*/ 76 h 101"/>
              <a:gd name="T28" fmla="*/ 44 w 81"/>
              <a:gd name="T29" fmla="*/ 87 h 101"/>
              <a:gd name="T30" fmla="*/ 53 w 81"/>
              <a:gd name="T31" fmla="*/ 90 h 101"/>
              <a:gd name="T32" fmla="*/ 4 w 81"/>
              <a:gd name="T33" fmla="*/ 0 h 101"/>
              <a:gd name="T34" fmla="*/ 48 w 81"/>
              <a:gd name="T35" fmla="*/ 21 h 101"/>
              <a:gd name="T36" fmla="*/ 0 w 81"/>
              <a:gd name="T37" fmla="*/ 17 h 101"/>
              <a:gd name="T38" fmla="*/ 4 w 81"/>
              <a:gd name="T39" fmla="*/ 0 h 101"/>
              <a:gd name="T40" fmla="*/ 53 w 81"/>
              <a:gd name="T41" fmla="*/ 76 h 101"/>
              <a:gd name="T42" fmla="*/ 81 w 81"/>
              <a:gd name="T43" fmla="*/ 72 h 101"/>
              <a:gd name="T44" fmla="*/ 77 w 81"/>
              <a:gd name="T45" fmla="*/ 54 h 101"/>
              <a:gd name="T46" fmla="*/ 59 w 81"/>
              <a:gd name="T47" fmla="*/ 8 h 101"/>
              <a:gd name="T48" fmla="*/ 69 w 81"/>
              <a:gd name="T49" fmla="*/ 13 h 101"/>
              <a:gd name="T50" fmla="*/ 59 w 81"/>
              <a:gd name="T51" fmla="*/ 8 h 101"/>
              <a:gd name="T52" fmla="*/ 69 w 81"/>
              <a:gd name="T53" fmla="*/ 63 h 101"/>
              <a:gd name="T54" fmla="*/ 59 w 81"/>
              <a:gd name="T55" fmla="*/ 67 h 101"/>
              <a:gd name="T56" fmla="*/ 59 w 81"/>
              <a:gd name="T57" fmla="*/ 35 h 101"/>
              <a:gd name="T58" fmla="*/ 69 w 81"/>
              <a:gd name="T59" fmla="*/ 40 h 101"/>
              <a:gd name="T60" fmla="*/ 59 w 81"/>
              <a:gd name="T61" fmla="*/ 35 h 101"/>
              <a:gd name="T62" fmla="*/ 53 w 81"/>
              <a:gd name="T63" fmla="*/ 21 h 101"/>
              <a:gd name="T64" fmla="*/ 81 w 81"/>
              <a:gd name="T65" fmla="*/ 17 h 101"/>
              <a:gd name="T66" fmla="*/ 77 w 81"/>
              <a:gd name="T67" fmla="*/ 0 h 101"/>
              <a:gd name="T68" fmla="*/ 53 w 81"/>
              <a:gd name="T69" fmla="*/ 27 h 101"/>
              <a:gd name="T70" fmla="*/ 77 w 81"/>
              <a:gd name="T71" fmla="*/ 48 h 101"/>
              <a:gd name="T72" fmla="*/ 81 w 81"/>
              <a:gd name="T73" fmla="*/ 31 h 101"/>
              <a:gd name="T74" fmla="*/ 53 w 81"/>
              <a:gd name="T75" fmla="*/ 27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1" h="101">
                <a:moveTo>
                  <a:pt x="4" y="27"/>
                </a:moveTo>
                <a:cubicBezTo>
                  <a:pt x="48" y="27"/>
                  <a:pt x="48" y="27"/>
                  <a:pt x="48" y="27"/>
                </a:cubicBezTo>
                <a:cubicBezTo>
                  <a:pt x="48" y="48"/>
                  <a:pt x="48" y="48"/>
                  <a:pt x="48" y="48"/>
                </a:cubicBezTo>
                <a:cubicBezTo>
                  <a:pt x="4" y="48"/>
                  <a:pt x="4" y="48"/>
                  <a:pt x="4" y="48"/>
                </a:cubicBezTo>
                <a:cubicBezTo>
                  <a:pt x="2" y="48"/>
                  <a:pt x="0" y="46"/>
                  <a:pt x="0" y="44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29"/>
                  <a:pt x="2" y="27"/>
                  <a:pt x="4" y="27"/>
                </a:cubicBezTo>
                <a:close/>
                <a:moveTo>
                  <a:pt x="58" y="90"/>
                </a:moveTo>
                <a:cubicBezTo>
                  <a:pt x="81" y="90"/>
                  <a:pt x="81" y="90"/>
                  <a:pt x="81" y="90"/>
                </a:cubicBezTo>
                <a:cubicBezTo>
                  <a:pt x="81" y="98"/>
                  <a:pt x="81" y="98"/>
                  <a:pt x="81" y="98"/>
                </a:cubicBezTo>
                <a:cubicBezTo>
                  <a:pt x="58" y="98"/>
                  <a:pt x="58" y="98"/>
                  <a:pt x="58" y="98"/>
                </a:cubicBezTo>
                <a:cubicBezTo>
                  <a:pt x="58" y="90"/>
                  <a:pt x="58" y="90"/>
                  <a:pt x="58" y="90"/>
                </a:cubicBezTo>
                <a:close/>
                <a:moveTo>
                  <a:pt x="53" y="98"/>
                </a:moveTo>
                <a:cubicBezTo>
                  <a:pt x="53" y="101"/>
                  <a:pt x="53" y="101"/>
                  <a:pt x="53" y="101"/>
                </a:cubicBezTo>
                <a:cubicBezTo>
                  <a:pt x="29" y="101"/>
                  <a:pt x="29" y="101"/>
                  <a:pt x="29" y="101"/>
                </a:cubicBezTo>
                <a:cubicBezTo>
                  <a:pt x="29" y="98"/>
                  <a:pt x="29" y="98"/>
                  <a:pt x="29" y="98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90"/>
                  <a:pt x="0" y="90"/>
                  <a:pt x="0" y="90"/>
                </a:cubicBezTo>
                <a:cubicBezTo>
                  <a:pt x="29" y="90"/>
                  <a:pt x="29" y="90"/>
                  <a:pt x="29" y="90"/>
                </a:cubicBezTo>
                <a:cubicBezTo>
                  <a:pt x="29" y="87"/>
                  <a:pt x="29" y="87"/>
                  <a:pt x="29" y="87"/>
                </a:cubicBezTo>
                <a:cubicBezTo>
                  <a:pt x="38" y="87"/>
                  <a:pt x="38" y="87"/>
                  <a:pt x="38" y="87"/>
                </a:cubicBezTo>
                <a:cubicBezTo>
                  <a:pt x="38" y="76"/>
                  <a:pt x="38" y="76"/>
                  <a:pt x="38" y="76"/>
                </a:cubicBezTo>
                <a:cubicBezTo>
                  <a:pt x="4" y="76"/>
                  <a:pt x="4" y="76"/>
                  <a:pt x="4" y="76"/>
                </a:cubicBezTo>
                <a:cubicBezTo>
                  <a:pt x="2" y="76"/>
                  <a:pt x="0" y="74"/>
                  <a:pt x="0" y="72"/>
                </a:cubicBezTo>
                <a:cubicBezTo>
                  <a:pt x="0" y="58"/>
                  <a:pt x="0" y="58"/>
                  <a:pt x="0" y="58"/>
                </a:cubicBezTo>
                <a:cubicBezTo>
                  <a:pt x="0" y="56"/>
                  <a:pt x="2" y="54"/>
                  <a:pt x="4" y="54"/>
                </a:cubicBezTo>
                <a:cubicBezTo>
                  <a:pt x="48" y="54"/>
                  <a:pt x="48" y="54"/>
                  <a:pt x="48" y="54"/>
                </a:cubicBezTo>
                <a:cubicBezTo>
                  <a:pt x="48" y="76"/>
                  <a:pt x="48" y="76"/>
                  <a:pt x="48" y="76"/>
                </a:cubicBezTo>
                <a:cubicBezTo>
                  <a:pt x="44" y="76"/>
                  <a:pt x="44" y="76"/>
                  <a:pt x="44" y="76"/>
                </a:cubicBezTo>
                <a:cubicBezTo>
                  <a:pt x="44" y="87"/>
                  <a:pt x="44" y="87"/>
                  <a:pt x="44" y="87"/>
                </a:cubicBezTo>
                <a:cubicBezTo>
                  <a:pt x="53" y="87"/>
                  <a:pt x="53" y="87"/>
                  <a:pt x="53" y="87"/>
                </a:cubicBezTo>
                <a:cubicBezTo>
                  <a:pt x="53" y="90"/>
                  <a:pt x="53" y="90"/>
                  <a:pt x="53" y="90"/>
                </a:cubicBezTo>
                <a:cubicBezTo>
                  <a:pt x="53" y="98"/>
                  <a:pt x="53" y="98"/>
                  <a:pt x="53" y="98"/>
                </a:cubicBezTo>
                <a:close/>
                <a:moveTo>
                  <a:pt x="4" y="0"/>
                </a:moveTo>
                <a:cubicBezTo>
                  <a:pt x="48" y="0"/>
                  <a:pt x="48" y="0"/>
                  <a:pt x="48" y="0"/>
                </a:cubicBezTo>
                <a:cubicBezTo>
                  <a:pt x="48" y="21"/>
                  <a:pt x="48" y="21"/>
                  <a:pt x="48" y="21"/>
                </a:cubicBezTo>
                <a:cubicBezTo>
                  <a:pt x="4" y="21"/>
                  <a:pt x="4" y="21"/>
                  <a:pt x="4" y="21"/>
                </a:cubicBezTo>
                <a:cubicBezTo>
                  <a:pt x="2" y="21"/>
                  <a:pt x="0" y="19"/>
                  <a:pt x="0" y="17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lose/>
                <a:moveTo>
                  <a:pt x="53" y="54"/>
                </a:moveTo>
                <a:cubicBezTo>
                  <a:pt x="53" y="76"/>
                  <a:pt x="53" y="76"/>
                  <a:pt x="53" y="76"/>
                </a:cubicBezTo>
                <a:cubicBezTo>
                  <a:pt x="77" y="76"/>
                  <a:pt x="77" y="76"/>
                  <a:pt x="77" y="76"/>
                </a:cubicBezTo>
                <a:cubicBezTo>
                  <a:pt x="79" y="76"/>
                  <a:pt x="81" y="74"/>
                  <a:pt x="81" y="72"/>
                </a:cubicBezTo>
                <a:cubicBezTo>
                  <a:pt x="81" y="58"/>
                  <a:pt x="81" y="58"/>
                  <a:pt x="81" y="58"/>
                </a:cubicBezTo>
                <a:cubicBezTo>
                  <a:pt x="81" y="56"/>
                  <a:pt x="79" y="54"/>
                  <a:pt x="77" y="54"/>
                </a:cubicBezTo>
                <a:cubicBezTo>
                  <a:pt x="53" y="54"/>
                  <a:pt x="53" y="54"/>
                  <a:pt x="53" y="54"/>
                </a:cubicBezTo>
                <a:close/>
                <a:moveTo>
                  <a:pt x="59" y="8"/>
                </a:moveTo>
                <a:cubicBezTo>
                  <a:pt x="69" y="8"/>
                  <a:pt x="69" y="8"/>
                  <a:pt x="69" y="8"/>
                </a:cubicBezTo>
                <a:cubicBezTo>
                  <a:pt x="69" y="13"/>
                  <a:pt x="69" y="13"/>
                  <a:pt x="69" y="13"/>
                </a:cubicBezTo>
                <a:cubicBezTo>
                  <a:pt x="59" y="13"/>
                  <a:pt x="59" y="13"/>
                  <a:pt x="59" y="13"/>
                </a:cubicBezTo>
                <a:cubicBezTo>
                  <a:pt x="59" y="8"/>
                  <a:pt x="59" y="8"/>
                  <a:pt x="59" y="8"/>
                </a:cubicBezTo>
                <a:close/>
                <a:moveTo>
                  <a:pt x="59" y="63"/>
                </a:moveTo>
                <a:cubicBezTo>
                  <a:pt x="69" y="63"/>
                  <a:pt x="69" y="63"/>
                  <a:pt x="69" y="63"/>
                </a:cubicBezTo>
                <a:cubicBezTo>
                  <a:pt x="69" y="67"/>
                  <a:pt x="69" y="67"/>
                  <a:pt x="69" y="67"/>
                </a:cubicBezTo>
                <a:cubicBezTo>
                  <a:pt x="59" y="67"/>
                  <a:pt x="59" y="67"/>
                  <a:pt x="59" y="67"/>
                </a:cubicBezTo>
                <a:cubicBezTo>
                  <a:pt x="59" y="63"/>
                  <a:pt x="59" y="63"/>
                  <a:pt x="59" y="63"/>
                </a:cubicBezTo>
                <a:close/>
                <a:moveTo>
                  <a:pt x="59" y="35"/>
                </a:moveTo>
                <a:cubicBezTo>
                  <a:pt x="69" y="35"/>
                  <a:pt x="69" y="35"/>
                  <a:pt x="69" y="35"/>
                </a:cubicBezTo>
                <a:cubicBezTo>
                  <a:pt x="69" y="40"/>
                  <a:pt x="69" y="40"/>
                  <a:pt x="69" y="40"/>
                </a:cubicBezTo>
                <a:cubicBezTo>
                  <a:pt x="59" y="40"/>
                  <a:pt x="59" y="40"/>
                  <a:pt x="59" y="40"/>
                </a:cubicBezTo>
                <a:cubicBezTo>
                  <a:pt x="59" y="35"/>
                  <a:pt x="59" y="35"/>
                  <a:pt x="59" y="35"/>
                </a:cubicBezTo>
                <a:close/>
                <a:moveTo>
                  <a:pt x="53" y="0"/>
                </a:moveTo>
                <a:cubicBezTo>
                  <a:pt x="53" y="21"/>
                  <a:pt x="53" y="21"/>
                  <a:pt x="53" y="21"/>
                </a:cubicBezTo>
                <a:cubicBezTo>
                  <a:pt x="77" y="21"/>
                  <a:pt x="77" y="21"/>
                  <a:pt x="77" y="21"/>
                </a:cubicBezTo>
                <a:cubicBezTo>
                  <a:pt x="79" y="21"/>
                  <a:pt x="81" y="19"/>
                  <a:pt x="81" y="17"/>
                </a:cubicBezTo>
                <a:cubicBezTo>
                  <a:pt x="81" y="4"/>
                  <a:pt x="81" y="4"/>
                  <a:pt x="81" y="4"/>
                </a:cubicBezTo>
                <a:cubicBezTo>
                  <a:pt x="81" y="2"/>
                  <a:pt x="79" y="0"/>
                  <a:pt x="77" y="0"/>
                </a:cubicBezTo>
                <a:cubicBezTo>
                  <a:pt x="53" y="0"/>
                  <a:pt x="53" y="0"/>
                  <a:pt x="53" y="0"/>
                </a:cubicBezTo>
                <a:close/>
                <a:moveTo>
                  <a:pt x="53" y="27"/>
                </a:moveTo>
                <a:cubicBezTo>
                  <a:pt x="53" y="48"/>
                  <a:pt x="53" y="48"/>
                  <a:pt x="53" y="48"/>
                </a:cubicBezTo>
                <a:cubicBezTo>
                  <a:pt x="77" y="48"/>
                  <a:pt x="77" y="48"/>
                  <a:pt x="77" y="48"/>
                </a:cubicBezTo>
                <a:cubicBezTo>
                  <a:pt x="79" y="48"/>
                  <a:pt x="81" y="46"/>
                  <a:pt x="81" y="44"/>
                </a:cubicBezTo>
                <a:cubicBezTo>
                  <a:pt x="81" y="31"/>
                  <a:pt x="81" y="31"/>
                  <a:pt x="81" y="31"/>
                </a:cubicBezTo>
                <a:cubicBezTo>
                  <a:pt x="81" y="29"/>
                  <a:pt x="79" y="27"/>
                  <a:pt x="77" y="27"/>
                </a:cubicBezTo>
                <a:lnTo>
                  <a:pt x="53" y="27"/>
                </a:lnTo>
                <a:close/>
              </a:path>
            </a:pathLst>
          </a:custGeom>
          <a:solidFill>
            <a:srgbClr val="414455"/>
          </a:solidFill>
          <a:ln>
            <a:noFill/>
          </a:ln>
        </p:spPr>
        <p:txBody>
          <a:bodyPr vert="horz" wrap="square" lIns="68562" tIns="34281" rIns="68562" bIns="34281" numCol="1" anchor="t" anchorCtr="0" compatLnSpc="1"/>
          <a:lstStyle/>
          <a:p>
            <a:endParaRPr lang="zh-CN" altLang="en-US" sz="135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Freeform 261"/>
          <p:cNvSpPr/>
          <p:nvPr/>
        </p:nvSpPr>
        <p:spPr bwMode="auto">
          <a:xfrm>
            <a:off x="3301870" y="2289792"/>
            <a:ext cx="389353" cy="389353"/>
          </a:xfrm>
          <a:custGeom>
            <a:avLst/>
            <a:gdLst>
              <a:gd name="T0" fmla="*/ 84 w 86"/>
              <a:gd name="T1" fmla="*/ 13 h 86"/>
              <a:gd name="T2" fmla="*/ 74 w 86"/>
              <a:gd name="T3" fmla="*/ 1 h 86"/>
              <a:gd name="T4" fmla="*/ 72 w 86"/>
              <a:gd name="T5" fmla="*/ 1 h 86"/>
              <a:gd name="T6" fmla="*/ 71 w 86"/>
              <a:gd name="T7" fmla="*/ 1 h 86"/>
              <a:gd name="T8" fmla="*/ 69 w 86"/>
              <a:gd name="T9" fmla="*/ 4 h 86"/>
              <a:gd name="T10" fmla="*/ 69 w 86"/>
              <a:gd name="T11" fmla="*/ 10 h 86"/>
              <a:gd name="T12" fmla="*/ 59 w 86"/>
              <a:gd name="T13" fmla="*/ 10 h 86"/>
              <a:gd name="T14" fmla="*/ 59 w 86"/>
              <a:gd name="T15" fmla="*/ 1 h 86"/>
              <a:gd name="T16" fmla="*/ 58 w 86"/>
              <a:gd name="T17" fmla="*/ 0 h 86"/>
              <a:gd name="T18" fmla="*/ 46 w 86"/>
              <a:gd name="T19" fmla="*/ 0 h 86"/>
              <a:gd name="T20" fmla="*/ 45 w 86"/>
              <a:gd name="T21" fmla="*/ 1 h 86"/>
              <a:gd name="T22" fmla="*/ 45 w 86"/>
              <a:gd name="T23" fmla="*/ 10 h 86"/>
              <a:gd name="T24" fmla="*/ 44 w 86"/>
              <a:gd name="T25" fmla="*/ 13 h 86"/>
              <a:gd name="T26" fmla="*/ 44 w 86"/>
              <a:gd name="T27" fmla="*/ 21 h 86"/>
              <a:gd name="T28" fmla="*/ 45 w 86"/>
              <a:gd name="T29" fmla="*/ 24 h 86"/>
              <a:gd name="T30" fmla="*/ 45 w 86"/>
              <a:gd name="T31" fmla="*/ 27 h 86"/>
              <a:gd name="T32" fmla="*/ 37 w 86"/>
              <a:gd name="T33" fmla="*/ 27 h 86"/>
              <a:gd name="T34" fmla="*/ 37 w 86"/>
              <a:gd name="T35" fmla="*/ 21 h 86"/>
              <a:gd name="T36" fmla="*/ 34 w 86"/>
              <a:gd name="T37" fmla="*/ 18 h 86"/>
              <a:gd name="T38" fmla="*/ 32 w 86"/>
              <a:gd name="T39" fmla="*/ 18 h 86"/>
              <a:gd name="T40" fmla="*/ 29 w 86"/>
              <a:gd name="T41" fmla="*/ 18 h 86"/>
              <a:gd name="T42" fmla="*/ 3 w 86"/>
              <a:gd name="T43" fmla="*/ 30 h 86"/>
              <a:gd name="T44" fmla="*/ 0 w 86"/>
              <a:gd name="T45" fmla="*/ 34 h 86"/>
              <a:gd name="T46" fmla="*/ 3 w 86"/>
              <a:gd name="T47" fmla="*/ 38 h 86"/>
              <a:gd name="T48" fmla="*/ 29 w 86"/>
              <a:gd name="T49" fmla="*/ 50 h 86"/>
              <a:gd name="T50" fmla="*/ 31 w 86"/>
              <a:gd name="T51" fmla="*/ 51 h 86"/>
              <a:gd name="T52" fmla="*/ 34 w 86"/>
              <a:gd name="T53" fmla="*/ 50 h 86"/>
              <a:gd name="T54" fmla="*/ 37 w 86"/>
              <a:gd name="T55" fmla="*/ 47 h 86"/>
              <a:gd name="T56" fmla="*/ 37 w 86"/>
              <a:gd name="T57" fmla="*/ 42 h 86"/>
              <a:gd name="T58" fmla="*/ 45 w 86"/>
              <a:gd name="T59" fmla="*/ 42 h 86"/>
              <a:gd name="T60" fmla="*/ 45 w 86"/>
              <a:gd name="T61" fmla="*/ 85 h 86"/>
              <a:gd name="T62" fmla="*/ 46 w 86"/>
              <a:gd name="T63" fmla="*/ 86 h 86"/>
              <a:gd name="T64" fmla="*/ 58 w 86"/>
              <a:gd name="T65" fmla="*/ 86 h 86"/>
              <a:gd name="T66" fmla="*/ 59 w 86"/>
              <a:gd name="T67" fmla="*/ 85 h 86"/>
              <a:gd name="T68" fmla="*/ 59 w 86"/>
              <a:gd name="T69" fmla="*/ 41 h 86"/>
              <a:gd name="T70" fmla="*/ 62 w 86"/>
              <a:gd name="T71" fmla="*/ 38 h 86"/>
              <a:gd name="T72" fmla="*/ 62 w 86"/>
              <a:gd name="T73" fmla="*/ 30 h 86"/>
              <a:gd name="T74" fmla="*/ 59 w 86"/>
              <a:gd name="T75" fmla="*/ 27 h 86"/>
              <a:gd name="T76" fmla="*/ 59 w 86"/>
              <a:gd name="T77" fmla="*/ 25 h 86"/>
              <a:gd name="T78" fmla="*/ 69 w 86"/>
              <a:gd name="T79" fmla="*/ 25 h 86"/>
              <a:gd name="T80" fmla="*/ 69 w 86"/>
              <a:gd name="T81" fmla="*/ 30 h 86"/>
              <a:gd name="T82" fmla="*/ 71 w 86"/>
              <a:gd name="T83" fmla="*/ 33 h 86"/>
              <a:gd name="T84" fmla="*/ 73 w 86"/>
              <a:gd name="T85" fmla="*/ 34 h 86"/>
              <a:gd name="T86" fmla="*/ 74 w 86"/>
              <a:gd name="T87" fmla="*/ 33 h 86"/>
              <a:gd name="T88" fmla="*/ 84 w 86"/>
              <a:gd name="T89" fmla="*/ 21 h 86"/>
              <a:gd name="T90" fmla="*/ 86 w 86"/>
              <a:gd name="T91" fmla="*/ 17 h 86"/>
              <a:gd name="T92" fmla="*/ 84 w 86"/>
              <a:gd name="T93" fmla="*/ 13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86" h="86">
                <a:moveTo>
                  <a:pt x="84" y="13"/>
                </a:moveTo>
                <a:cubicBezTo>
                  <a:pt x="74" y="1"/>
                  <a:pt x="74" y="1"/>
                  <a:pt x="74" y="1"/>
                </a:cubicBezTo>
                <a:cubicBezTo>
                  <a:pt x="73" y="1"/>
                  <a:pt x="73" y="1"/>
                  <a:pt x="72" y="1"/>
                </a:cubicBezTo>
                <a:cubicBezTo>
                  <a:pt x="72" y="1"/>
                  <a:pt x="71" y="1"/>
                  <a:pt x="71" y="1"/>
                </a:cubicBezTo>
                <a:cubicBezTo>
                  <a:pt x="70" y="2"/>
                  <a:pt x="69" y="3"/>
                  <a:pt x="69" y="4"/>
                </a:cubicBezTo>
                <a:cubicBezTo>
                  <a:pt x="69" y="10"/>
                  <a:pt x="69" y="10"/>
                  <a:pt x="69" y="10"/>
                </a:cubicBezTo>
                <a:cubicBezTo>
                  <a:pt x="59" y="10"/>
                  <a:pt x="59" y="10"/>
                  <a:pt x="59" y="10"/>
                </a:cubicBezTo>
                <a:cubicBezTo>
                  <a:pt x="59" y="1"/>
                  <a:pt x="59" y="1"/>
                  <a:pt x="59" y="1"/>
                </a:cubicBezTo>
                <a:cubicBezTo>
                  <a:pt x="59" y="1"/>
                  <a:pt x="59" y="0"/>
                  <a:pt x="58" y="0"/>
                </a:cubicBezTo>
                <a:cubicBezTo>
                  <a:pt x="46" y="0"/>
                  <a:pt x="46" y="0"/>
                  <a:pt x="46" y="0"/>
                </a:cubicBezTo>
                <a:cubicBezTo>
                  <a:pt x="45" y="0"/>
                  <a:pt x="45" y="1"/>
                  <a:pt x="45" y="1"/>
                </a:cubicBezTo>
                <a:cubicBezTo>
                  <a:pt x="45" y="10"/>
                  <a:pt x="45" y="10"/>
                  <a:pt x="45" y="10"/>
                </a:cubicBezTo>
                <a:cubicBezTo>
                  <a:pt x="44" y="11"/>
                  <a:pt x="44" y="12"/>
                  <a:pt x="44" y="13"/>
                </a:cubicBezTo>
                <a:cubicBezTo>
                  <a:pt x="44" y="21"/>
                  <a:pt x="44" y="21"/>
                  <a:pt x="44" y="21"/>
                </a:cubicBezTo>
                <a:cubicBezTo>
                  <a:pt x="44" y="22"/>
                  <a:pt x="44" y="23"/>
                  <a:pt x="45" y="24"/>
                </a:cubicBezTo>
                <a:cubicBezTo>
                  <a:pt x="45" y="27"/>
                  <a:pt x="45" y="27"/>
                  <a:pt x="45" y="27"/>
                </a:cubicBezTo>
                <a:cubicBezTo>
                  <a:pt x="37" y="27"/>
                  <a:pt x="37" y="27"/>
                  <a:pt x="37" y="27"/>
                </a:cubicBezTo>
                <a:cubicBezTo>
                  <a:pt x="37" y="21"/>
                  <a:pt x="37" y="21"/>
                  <a:pt x="37" y="21"/>
                </a:cubicBezTo>
                <a:cubicBezTo>
                  <a:pt x="37" y="20"/>
                  <a:pt x="36" y="19"/>
                  <a:pt x="34" y="18"/>
                </a:cubicBezTo>
                <a:cubicBezTo>
                  <a:pt x="34" y="18"/>
                  <a:pt x="33" y="18"/>
                  <a:pt x="32" y="18"/>
                </a:cubicBezTo>
                <a:cubicBezTo>
                  <a:pt x="31" y="18"/>
                  <a:pt x="30" y="18"/>
                  <a:pt x="29" y="18"/>
                </a:cubicBezTo>
                <a:cubicBezTo>
                  <a:pt x="3" y="30"/>
                  <a:pt x="3" y="30"/>
                  <a:pt x="3" y="30"/>
                </a:cubicBezTo>
                <a:cubicBezTo>
                  <a:pt x="1" y="31"/>
                  <a:pt x="0" y="33"/>
                  <a:pt x="0" y="34"/>
                </a:cubicBezTo>
                <a:cubicBezTo>
                  <a:pt x="0" y="36"/>
                  <a:pt x="1" y="38"/>
                  <a:pt x="3" y="38"/>
                </a:cubicBezTo>
                <a:cubicBezTo>
                  <a:pt x="29" y="50"/>
                  <a:pt x="29" y="50"/>
                  <a:pt x="29" y="50"/>
                </a:cubicBezTo>
                <a:cubicBezTo>
                  <a:pt x="29" y="51"/>
                  <a:pt x="30" y="51"/>
                  <a:pt x="31" y="51"/>
                </a:cubicBezTo>
                <a:cubicBezTo>
                  <a:pt x="32" y="51"/>
                  <a:pt x="33" y="51"/>
                  <a:pt x="34" y="50"/>
                </a:cubicBezTo>
                <a:cubicBezTo>
                  <a:pt x="36" y="50"/>
                  <a:pt x="37" y="48"/>
                  <a:pt x="37" y="47"/>
                </a:cubicBezTo>
                <a:cubicBezTo>
                  <a:pt x="37" y="42"/>
                  <a:pt x="37" y="42"/>
                  <a:pt x="37" y="42"/>
                </a:cubicBezTo>
                <a:cubicBezTo>
                  <a:pt x="45" y="42"/>
                  <a:pt x="45" y="42"/>
                  <a:pt x="45" y="42"/>
                </a:cubicBezTo>
                <a:cubicBezTo>
                  <a:pt x="45" y="85"/>
                  <a:pt x="45" y="85"/>
                  <a:pt x="45" y="85"/>
                </a:cubicBezTo>
                <a:cubicBezTo>
                  <a:pt x="45" y="86"/>
                  <a:pt x="45" y="86"/>
                  <a:pt x="46" y="86"/>
                </a:cubicBezTo>
                <a:cubicBezTo>
                  <a:pt x="58" y="86"/>
                  <a:pt x="58" y="86"/>
                  <a:pt x="58" y="86"/>
                </a:cubicBezTo>
                <a:cubicBezTo>
                  <a:pt x="59" y="86"/>
                  <a:pt x="59" y="86"/>
                  <a:pt x="59" y="85"/>
                </a:cubicBezTo>
                <a:cubicBezTo>
                  <a:pt x="59" y="41"/>
                  <a:pt x="59" y="41"/>
                  <a:pt x="59" y="41"/>
                </a:cubicBezTo>
                <a:cubicBezTo>
                  <a:pt x="61" y="41"/>
                  <a:pt x="62" y="40"/>
                  <a:pt x="62" y="38"/>
                </a:cubicBezTo>
                <a:cubicBezTo>
                  <a:pt x="62" y="30"/>
                  <a:pt x="62" y="30"/>
                  <a:pt x="62" y="30"/>
                </a:cubicBezTo>
                <a:cubicBezTo>
                  <a:pt x="62" y="29"/>
                  <a:pt x="61" y="28"/>
                  <a:pt x="59" y="27"/>
                </a:cubicBezTo>
                <a:cubicBezTo>
                  <a:pt x="59" y="25"/>
                  <a:pt x="59" y="25"/>
                  <a:pt x="59" y="25"/>
                </a:cubicBezTo>
                <a:cubicBezTo>
                  <a:pt x="69" y="25"/>
                  <a:pt x="69" y="25"/>
                  <a:pt x="69" y="25"/>
                </a:cubicBezTo>
                <a:cubicBezTo>
                  <a:pt x="69" y="30"/>
                  <a:pt x="69" y="30"/>
                  <a:pt x="69" y="30"/>
                </a:cubicBezTo>
                <a:cubicBezTo>
                  <a:pt x="69" y="31"/>
                  <a:pt x="70" y="33"/>
                  <a:pt x="71" y="33"/>
                </a:cubicBezTo>
                <a:cubicBezTo>
                  <a:pt x="71" y="34"/>
                  <a:pt x="72" y="34"/>
                  <a:pt x="73" y="34"/>
                </a:cubicBezTo>
                <a:cubicBezTo>
                  <a:pt x="73" y="34"/>
                  <a:pt x="74" y="34"/>
                  <a:pt x="74" y="33"/>
                </a:cubicBezTo>
                <a:cubicBezTo>
                  <a:pt x="84" y="21"/>
                  <a:pt x="84" y="21"/>
                  <a:pt x="84" y="21"/>
                </a:cubicBezTo>
                <a:cubicBezTo>
                  <a:pt x="85" y="21"/>
                  <a:pt x="86" y="19"/>
                  <a:pt x="86" y="17"/>
                </a:cubicBezTo>
                <a:cubicBezTo>
                  <a:pt x="86" y="16"/>
                  <a:pt x="85" y="14"/>
                  <a:pt x="84" y="13"/>
                </a:cubicBezTo>
                <a:close/>
              </a:path>
            </a:pathLst>
          </a:custGeom>
          <a:solidFill>
            <a:srgbClr val="414455"/>
          </a:solidFill>
          <a:ln>
            <a:noFill/>
          </a:ln>
        </p:spPr>
        <p:txBody>
          <a:bodyPr vert="horz" wrap="square" lIns="68562" tIns="34281" rIns="68562" bIns="34281" numCol="1" anchor="t" anchorCtr="0" compatLnSpc="1"/>
          <a:lstStyle/>
          <a:p>
            <a:endParaRPr lang="zh-CN" altLang="en-US" sz="135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41" name="组合 40"/>
          <p:cNvGrpSpPr>
            <a:grpSpLocks noChangeAspect="1"/>
          </p:cNvGrpSpPr>
          <p:nvPr/>
        </p:nvGrpSpPr>
        <p:grpSpPr>
          <a:xfrm>
            <a:off x="5198643" y="2296273"/>
            <a:ext cx="453151" cy="388719"/>
            <a:chOff x="5084763" y="971548"/>
            <a:chExt cx="323865" cy="277813"/>
          </a:xfrm>
          <a:solidFill>
            <a:srgbClr val="414455"/>
          </a:solidFill>
        </p:grpSpPr>
        <p:sp>
          <p:nvSpPr>
            <p:cNvPr id="42" name="Freeform 301"/>
            <p:cNvSpPr>
              <a:spLocks noEditPoints="1"/>
            </p:cNvSpPr>
            <p:nvPr/>
          </p:nvSpPr>
          <p:spPr bwMode="auto">
            <a:xfrm>
              <a:off x="5191140" y="1031873"/>
              <a:ext cx="217488" cy="217488"/>
            </a:xfrm>
            <a:custGeom>
              <a:avLst/>
              <a:gdLst>
                <a:gd name="T0" fmla="*/ 6 w 58"/>
                <a:gd name="T1" fmla="*/ 14 h 58"/>
                <a:gd name="T2" fmla="*/ 7 w 58"/>
                <a:gd name="T3" fmla="*/ 19 h 58"/>
                <a:gd name="T4" fmla="*/ 4 w 58"/>
                <a:gd name="T5" fmla="*/ 20 h 58"/>
                <a:gd name="T6" fmla="*/ 0 w 58"/>
                <a:gd name="T7" fmla="*/ 23 h 58"/>
                <a:gd name="T8" fmla="*/ 2 w 58"/>
                <a:gd name="T9" fmla="*/ 27 h 58"/>
                <a:gd name="T10" fmla="*/ 5 w 58"/>
                <a:gd name="T11" fmla="*/ 31 h 58"/>
                <a:gd name="T12" fmla="*/ 2 w 58"/>
                <a:gd name="T13" fmla="*/ 34 h 58"/>
                <a:gd name="T14" fmla="*/ 1 w 58"/>
                <a:gd name="T15" fmla="*/ 38 h 58"/>
                <a:gd name="T16" fmla="*/ 5 w 58"/>
                <a:gd name="T17" fmla="*/ 41 h 58"/>
                <a:gd name="T18" fmla="*/ 8 w 58"/>
                <a:gd name="T19" fmla="*/ 42 h 58"/>
                <a:gd name="T20" fmla="*/ 8 w 58"/>
                <a:gd name="T21" fmla="*/ 46 h 58"/>
                <a:gd name="T22" fmla="*/ 9 w 58"/>
                <a:gd name="T23" fmla="*/ 51 h 58"/>
                <a:gd name="T24" fmla="*/ 14 w 58"/>
                <a:gd name="T25" fmla="*/ 51 h 58"/>
                <a:gd name="T26" fmla="*/ 18 w 58"/>
                <a:gd name="T27" fmla="*/ 51 h 58"/>
                <a:gd name="T28" fmla="*/ 19 w 58"/>
                <a:gd name="T29" fmla="*/ 54 h 58"/>
                <a:gd name="T30" fmla="*/ 22 w 58"/>
                <a:gd name="T31" fmla="*/ 58 h 58"/>
                <a:gd name="T32" fmla="*/ 27 w 58"/>
                <a:gd name="T33" fmla="*/ 56 h 58"/>
                <a:gd name="T34" fmla="*/ 31 w 58"/>
                <a:gd name="T35" fmla="*/ 53 h 58"/>
                <a:gd name="T36" fmla="*/ 33 w 58"/>
                <a:gd name="T37" fmla="*/ 56 h 58"/>
                <a:gd name="T38" fmla="*/ 38 w 58"/>
                <a:gd name="T39" fmla="*/ 57 h 58"/>
                <a:gd name="T40" fmla="*/ 40 w 58"/>
                <a:gd name="T41" fmla="*/ 53 h 58"/>
                <a:gd name="T42" fmla="*/ 42 w 58"/>
                <a:gd name="T43" fmla="*/ 49 h 58"/>
                <a:gd name="T44" fmla="*/ 46 w 58"/>
                <a:gd name="T45" fmla="*/ 50 h 58"/>
                <a:gd name="T46" fmla="*/ 50 w 58"/>
                <a:gd name="T47" fmla="*/ 49 h 58"/>
                <a:gd name="T48" fmla="*/ 51 w 58"/>
                <a:gd name="T49" fmla="*/ 44 h 58"/>
                <a:gd name="T50" fmla="*/ 50 w 58"/>
                <a:gd name="T51" fmla="*/ 40 h 58"/>
                <a:gd name="T52" fmla="*/ 54 w 58"/>
                <a:gd name="T53" fmla="*/ 39 h 58"/>
                <a:gd name="T54" fmla="*/ 57 w 58"/>
                <a:gd name="T55" fmla="*/ 35 h 58"/>
                <a:gd name="T56" fmla="*/ 55 w 58"/>
                <a:gd name="T57" fmla="*/ 31 h 58"/>
                <a:gd name="T58" fmla="*/ 52 w 58"/>
                <a:gd name="T59" fmla="*/ 27 h 58"/>
                <a:gd name="T60" fmla="*/ 55 w 58"/>
                <a:gd name="T61" fmla="*/ 25 h 58"/>
                <a:gd name="T62" fmla="*/ 56 w 58"/>
                <a:gd name="T63" fmla="*/ 20 h 58"/>
                <a:gd name="T64" fmla="*/ 53 w 58"/>
                <a:gd name="T65" fmla="*/ 18 h 58"/>
                <a:gd name="T66" fmla="*/ 48 w 58"/>
                <a:gd name="T67" fmla="*/ 16 h 58"/>
                <a:gd name="T68" fmla="*/ 49 w 58"/>
                <a:gd name="T69" fmla="*/ 12 h 58"/>
                <a:gd name="T70" fmla="*/ 48 w 58"/>
                <a:gd name="T71" fmla="*/ 8 h 58"/>
                <a:gd name="T72" fmla="*/ 44 w 58"/>
                <a:gd name="T73" fmla="*/ 7 h 58"/>
                <a:gd name="T74" fmla="*/ 39 w 58"/>
                <a:gd name="T75" fmla="*/ 8 h 58"/>
                <a:gd name="T76" fmla="*/ 38 w 58"/>
                <a:gd name="T77" fmla="*/ 4 h 58"/>
                <a:gd name="T78" fmla="*/ 35 w 58"/>
                <a:gd name="T79" fmla="*/ 1 h 58"/>
                <a:gd name="T80" fmla="*/ 30 w 58"/>
                <a:gd name="T81" fmla="*/ 3 h 58"/>
                <a:gd name="T82" fmla="*/ 27 w 58"/>
                <a:gd name="T83" fmla="*/ 5 h 58"/>
                <a:gd name="T84" fmla="*/ 24 w 58"/>
                <a:gd name="T85" fmla="*/ 3 h 58"/>
                <a:gd name="T86" fmla="*/ 20 w 58"/>
                <a:gd name="T87" fmla="*/ 1 h 58"/>
                <a:gd name="T88" fmla="*/ 17 w 58"/>
                <a:gd name="T89" fmla="*/ 5 h 58"/>
                <a:gd name="T90" fmla="*/ 15 w 58"/>
                <a:gd name="T91" fmla="*/ 10 h 58"/>
                <a:gd name="T92" fmla="*/ 12 w 58"/>
                <a:gd name="T93" fmla="*/ 9 h 58"/>
                <a:gd name="T94" fmla="*/ 7 w 58"/>
                <a:gd name="T95" fmla="*/ 10 h 58"/>
                <a:gd name="T96" fmla="*/ 6 w 58"/>
                <a:gd name="T97" fmla="*/ 14 h 58"/>
                <a:gd name="T98" fmla="*/ 23 w 58"/>
                <a:gd name="T99" fmla="*/ 13 h 58"/>
                <a:gd name="T100" fmla="*/ 45 w 58"/>
                <a:gd name="T101" fmla="*/ 24 h 58"/>
                <a:gd name="T102" fmla="*/ 34 w 58"/>
                <a:gd name="T103" fmla="*/ 45 h 58"/>
                <a:gd name="T104" fmla="*/ 13 w 58"/>
                <a:gd name="T105" fmla="*/ 34 h 58"/>
                <a:gd name="T106" fmla="*/ 23 w 58"/>
                <a:gd name="T107" fmla="*/ 13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8" h="58">
                  <a:moveTo>
                    <a:pt x="6" y="14"/>
                  </a:moveTo>
                  <a:cubicBezTo>
                    <a:pt x="8" y="15"/>
                    <a:pt x="7" y="18"/>
                    <a:pt x="7" y="19"/>
                  </a:cubicBezTo>
                  <a:cubicBezTo>
                    <a:pt x="7" y="20"/>
                    <a:pt x="5" y="20"/>
                    <a:pt x="4" y="20"/>
                  </a:cubicBezTo>
                  <a:cubicBezTo>
                    <a:pt x="2" y="20"/>
                    <a:pt x="0" y="21"/>
                    <a:pt x="0" y="23"/>
                  </a:cubicBezTo>
                  <a:cubicBezTo>
                    <a:pt x="0" y="25"/>
                    <a:pt x="0" y="27"/>
                    <a:pt x="2" y="27"/>
                  </a:cubicBezTo>
                  <a:cubicBezTo>
                    <a:pt x="3" y="28"/>
                    <a:pt x="5" y="30"/>
                    <a:pt x="5" y="31"/>
                  </a:cubicBezTo>
                  <a:cubicBezTo>
                    <a:pt x="5" y="32"/>
                    <a:pt x="4" y="33"/>
                    <a:pt x="2" y="34"/>
                  </a:cubicBezTo>
                  <a:cubicBezTo>
                    <a:pt x="1" y="34"/>
                    <a:pt x="0" y="36"/>
                    <a:pt x="1" y="38"/>
                  </a:cubicBezTo>
                  <a:cubicBezTo>
                    <a:pt x="1" y="40"/>
                    <a:pt x="3" y="42"/>
                    <a:pt x="5" y="41"/>
                  </a:cubicBezTo>
                  <a:cubicBezTo>
                    <a:pt x="6" y="41"/>
                    <a:pt x="8" y="41"/>
                    <a:pt x="8" y="42"/>
                  </a:cubicBezTo>
                  <a:cubicBezTo>
                    <a:pt x="9" y="42"/>
                    <a:pt x="9" y="45"/>
                    <a:pt x="8" y="46"/>
                  </a:cubicBezTo>
                  <a:cubicBezTo>
                    <a:pt x="7" y="47"/>
                    <a:pt x="7" y="50"/>
                    <a:pt x="9" y="51"/>
                  </a:cubicBezTo>
                  <a:cubicBezTo>
                    <a:pt x="11" y="52"/>
                    <a:pt x="13" y="53"/>
                    <a:pt x="14" y="51"/>
                  </a:cubicBezTo>
                  <a:cubicBezTo>
                    <a:pt x="15" y="50"/>
                    <a:pt x="18" y="51"/>
                    <a:pt x="18" y="51"/>
                  </a:cubicBezTo>
                  <a:cubicBezTo>
                    <a:pt x="19" y="51"/>
                    <a:pt x="20" y="53"/>
                    <a:pt x="19" y="54"/>
                  </a:cubicBezTo>
                  <a:cubicBezTo>
                    <a:pt x="19" y="56"/>
                    <a:pt x="20" y="57"/>
                    <a:pt x="22" y="58"/>
                  </a:cubicBezTo>
                  <a:cubicBezTo>
                    <a:pt x="25" y="58"/>
                    <a:pt x="26" y="57"/>
                    <a:pt x="27" y="56"/>
                  </a:cubicBezTo>
                  <a:cubicBezTo>
                    <a:pt x="27" y="54"/>
                    <a:pt x="30" y="53"/>
                    <a:pt x="31" y="53"/>
                  </a:cubicBezTo>
                  <a:cubicBezTo>
                    <a:pt x="31" y="53"/>
                    <a:pt x="33" y="54"/>
                    <a:pt x="33" y="56"/>
                  </a:cubicBezTo>
                  <a:cubicBezTo>
                    <a:pt x="34" y="57"/>
                    <a:pt x="36" y="58"/>
                    <a:pt x="38" y="57"/>
                  </a:cubicBezTo>
                  <a:cubicBezTo>
                    <a:pt x="40" y="57"/>
                    <a:pt x="41" y="55"/>
                    <a:pt x="40" y="53"/>
                  </a:cubicBezTo>
                  <a:cubicBezTo>
                    <a:pt x="40" y="52"/>
                    <a:pt x="42" y="49"/>
                    <a:pt x="42" y="49"/>
                  </a:cubicBezTo>
                  <a:cubicBezTo>
                    <a:pt x="43" y="48"/>
                    <a:pt x="44" y="49"/>
                    <a:pt x="46" y="50"/>
                  </a:cubicBezTo>
                  <a:cubicBezTo>
                    <a:pt x="47" y="51"/>
                    <a:pt x="49" y="51"/>
                    <a:pt x="50" y="49"/>
                  </a:cubicBezTo>
                  <a:cubicBezTo>
                    <a:pt x="52" y="47"/>
                    <a:pt x="52" y="45"/>
                    <a:pt x="51" y="44"/>
                  </a:cubicBezTo>
                  <a:cubicBezTo>
                    <a:pt x="50" y="43"/>
                    <a:pt x="50" y="40"/>
                    <a:pt x="50" y="40"/>
                  </a:cubicBezTo>
                  <a:cubicBezTo>
                    <a:pt x="51" y="39"/>
                    <a:pt x="52" y="38"/>
                    <a:pt x="54" y="39"/>
                  </a:cubicBezTo>
                  <a:cubicBezTo>
                    <a:pt x="55" y="39"/>
                    <a:pt x="57" y="38"/>
                    <a:pt x="57" y="35"/>
                  </a:cubicBezTo>
                  <a:cubicBezTo>
                    <a:pt x="58" y="33"/>
                    <a:pt x="57" y="31"/>
                    <a:pt x="55" y="31"/>
                  </a:cubicBezTo>
                  <a:cubicBezTo>
                    <a:pt x="54" y="31"/>
                    <a:pt x="53" y="28"/>
                    <a:pt x="52" y="27"/>
                  </a:cubicBezTo>
                  <a:cubicBezTo>
                    <a:pt x="52" y="26"/>
                    <a:pt x="54" y="25"/>
                    <a:pt x="55" y="25"/>
                  </a:cubicBezTo>
                  <a:cubicBezTo>
                    <a:pt x="56" y="24"/>
                    <a:pt x="57" y="22"/>
                    <a:pt x="56" y="20"/>
                  </a:cubicBezTo>
                  <a:cubicBezTo>
                    <a:pt x="56" y="18"/>
                    <a:pt x="54" y="17"/>
                    <a:pt x="53" y="18"/>
                  </a:cubicBezTo>
                  <a:cubicBezTo>
                    <a:pt x="51" y="18"/>
                    <a:pt x="49" y="16"/>
                    <a:pt x="48" y="16"/>
                  </a:cubicBezTo>
                  <a:cubicBezTo>
                    <a:pt x="48" y="15"/>
                    <a:pt x="48" y="13"/>
                    <a:pt x="49" y="12"/>
                  </a:cubicBezTo>
                  <a:cubicBezTo>
                    <a:pt x="50" y="11"/>
                    <a:pt x="50" y="9"/>
                    <a:pt x="48" y="8"/>
                  </a:cubicBezTo>
                  <a:cubicBezTo>
                    <a:pt x="47" y="6"/>
                    <a:pt x="45" y="6"/>
                    <a:pt x="44" y="7"/>
                  </a:cubicBezTo>
                  <a:cubicBezTo>
                    <a:pt x="42" y="8"/>
                    <a:pt x="40" y="8"/>
                    <a:pt x="39" y="8"/>
                  </a:cubicBezTo>
                  <a:cubicBezTo>
                    <a:pt x="38" y="7"/>
                    <a:pt x="38" y="6"/>
                    <a:pt x="38" y="4"/>
                  </a:cubicBezTo>
                  <a:cubicBezTo>
                    <a:pt x="38" y="3"/>
                    <a:pt x="37" y="1"/>
                    <a:pt x="35" y="1"/>
                  </a:cubicBezTo>
                  <a:cubicBezTo>
                    <a:pt x="33" y="0"/>
                    <a:pt x="31" y="1"/>
                    <a:pt x="30" y="3"/>
                  </a:cubicBezTo>
                  <a:cubicBezTo>
                    <a:pt x="30" y="4"/>
                    <a:pt x="28" y="5"/>
                    <a:pt x="27" y="5"/>
                  </a:cubicBezTo>
                  <a:cubicBezTo>
                    <a:pt x="26" y="6"/>
                    <a:pt x="25" y="4"/>
                    <a:pt x="24" y="3"/>
                  </a:cubicBezTo>
                  <a:cubicBezTo>
                    <a:pt x="24" y="1"/>
                    <a:pt x="22" y="1"/>
                    <a:pt x="20" y="1"/>
                  </a:cubicBezTo>
                  <a:cubicBezTo>
                    <a:pt x="18" y="2"/>
                    <a:pt x="16" y="4"/>
                    <a:pt x="17" y="5"/>
                  </a:cubicBezTo>
                  <a:cubicBezTo>
                    <a:pt x="17" y="7"/>
                    <a:pt x="16" y="9"/>
                    <a:pt x="15" y="10"/>
                  </a:cubicBezTo>
                  <a:cubicBezTo>
                    <a:pt x="14" y="10"/>
                    <a:pt x="13" y="10"/>
                    <a:pt x="12" y="9"/>
                  </a:cubicBezTo>
                  <a:cubicBezTo>
                    <a:pt x="10" y="8"/>
                    <a:pt x="8" y="8"/>
                    <a:pt x="7" y="10"/>
                  </a:cubicBezTo>
                  <a:cubicBezTo>
                    <a:pt x="6" y="11"/>
                    <a:pt x="5" y="13"/>
                    <a:pt x="6" y="14"/>
                  </a:cubicBezTo>
                  <a:close/>
                  <a:moveTo>
                    <a:pt x="23" y="13"/>
                  </a:moveTo>
                  <a:cubicBezTo>
                    <a:pt x="32" y="10"/>
                    <a:pt x="42" y="15"/>
                    <a:pt x="45" y="24"/>
                  </a:cubicBezTo>
                  <a:cubicBezTo>
                    <a:pt x="47" y="33"/>
                    <a:pt x="43" y="42"/>
                    <a:pt x="34" y="45"/>
                  </a:cubicBezTo>
                  <a:cubicBezTo>
                    <a:pt x="25" y="48"/>
                    <a:pt x="15" y="43"/>
                    <a:pt x="13" y="34"/>
                  </a:cubicBezTo>
                  <a:cubicBezTo>
                    <a:pt x="10" y="26"/>
                    <a:pt x="15" y="16"/>
                    <a:pt x="23" y="1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43" name="Freeform 302"/>
            <p:cNvSpPr>
              <a:spLocks noEditPoints="1"/>
            </p:cNvSpPr>
            <p:nvPr/>
          </p:nvSpPr>
          <p:spPr bwMode="auto">
            <a:xfrm>
              <a:off x="5084781" y="971548"/>
              <a:ext cx="139701" cy="139700"/>
            </a:xfrm>
            <a:custGeom>
              <a:avLst/>
              <a:gdLst>
                <a:gd name="T0" fmla="*/ 4 w 37"/>
                <a:gd name="T1" fmla="*/ 9 h 37"/>
                <a:gd name="T2" fmla="*/ 5 w 37"/>
                <a:gd name="T3" fmla="*/ 12 h 37"/>
                <a:gd name="T4" fmla="*/ 2 w 37"/>
                <a:gd name="T5" fmla="*/ 12 h 37"/>
                <a:gd name="T6" fmla="*/ 0 w 37"/>
                <a:gd name="T7" fmla="*/ 14 h 37"/>
                <a:gd name="T8" fmla="*/ 1 w 37"/>
                <a:gd name="T9" fmla="*/ 17 h 37"/>
                <a:gd name="T10" fmla="*/ 3 w 37"/>
                <a:gd name="T11" fmla="*/ 20 h 37"/>
                <a:gd name="T12" fmla="*/ 2 w 37"/>
                <a:gd name="T13" fmla="*/ 21 h 37"/>
                <a:gd name="T14" fmla="*/ 1 w 37"/>
                <a:gd name="T15" fmla="*/ 24 h 37"/>
                <a:gd name="T16" fmla="*/ 3 w 37"/>
                <a:gd name="T17" fmla="*/ 26 h 37"/>
                <a:gd name="T18" fmla="*/ 5 w 37"/>
                <a:gd name="T19" fmla="*/ 26 h 37"/>
                <a:gd name="T20" fmla="*/ 5 w 37"/>
                <a:gd name="T21" fmla="*/ 29 h 37"/>
                <a:gd name="T22" fmla="*/ 6 w 37"/>
                <a:gd name="T23" fmla="*/ 32 h 37"/>
                <a:gd name="T24" fmla="*/ 9 w 37"/>
                <a:gd name="T25" fmla="*/ 33 h 37"/>
                <a:gd name="T26" fmla="*/ 12 w 37"/>
                <a:gd name="T27" fmla="*/ 32 h 37"/>
                <a:gd name="T28" fmla="*/ 12 w 37"/>
                <a:gd name="T29" fmla="*/ 34 h 37"/>
                <a:gd name="T30" fmla="*/ 15 w 37"/>
                <a:gd name="T31" fmla="*/ 37 h 37"/>
                <a:gd name="T32" fmla="*/ 17 w 37"/>
                <a:gd name="T33" fmla="*/ 35 h 37"/>
                <a:gd name="T34" fmla="*/ 20 w 37"/>
                <a:gd name="T35" fmla="*/ 34 h 37"/>
                <a:gd name="T36" fmla="*/ 21 w 37"/>
                <a:gd name="T37" fmla="*/ 35 h 37"/>
                <a:gd name="T38" fmla="*/ 24 w 37"/>
                <a:gd name="T39" fmla="*/ 36 h 37"/>
                <a:gd name="T40" fmla="*/ 26 w 37"/>
                <a:gd name="T41" fmla="*/ 34 h 37"/>
                <a:gd name="T42" fmla="*/ 27 w 37"/>
                <a:gd name="T43" fmla="*/ 31 h 37"/>
                <a:gd name="T44" fmla="*/ 29 w 37"/>
                <a:gd name="T45" fmla="*/ 32 h 37"/>
                <a:gd name="T46" fmla="*/ 32 w 37"/>
                <a:gd name="T47" fmla="*/ 31 h 37"/>
                <a:gd name="T48" fmla="*/ 33 w 37"/>
                <a:gd name="T49" fmla="*/ 28 h 37"/>
                <a:gd name="T50" fmla="*/ 32 w 37"/>
                <a:gd name="T51" fmla="*/ 25 h 37"/>
                <a:gd name="T52" fmla="*/ 35 w 37"/>
                <a:gd name="T53" fmla="*/ 24 h 37"/>
                <a:gd name="T54" fmla="*/ 37 w 37"/>
                <a:gd name="T55" fmla="*/ 22 h 37"/>
                <a:gd name="T56" fmla="*/ 36 w 37"/>
                <a:gd name="T57" fmla="*/ 19 h 37"/>
                <a:gd name="T58" fmla="*/ 34 w 37"/>
                <a:gd name="T59" fmla="*/ 17 h 37"/>
                <a:gd name="T60" fmla="*/ 35 w 37"/>
                <a:gd name="T61" fmla="*/ 15 h 37"/>
                <a:gd name="T62" fmla="*/ 36 w 37"/>
                <a:gd name="T63" fmla="*/ 12 h 37"/>
                <a:gd name="T64" fmla="*/ 34 w 37"/>
                <a:gd name="T65" fmla="*/ 11 h 37"/>
                <a:gd name="T66" fmla="*/ 31 w 37"/>
                <a:gd name="T67" fmla="*/ 9 h 37"/>
                <a:gd name="T68" fmla="*/ 32 w 37"/>
                <a:gd name="T69" fmla="*/ 7 h 37"/>
                <a:gd name="T70" fmla="*/ 31 w 37"/>
                <a:gd name="T71" fmla="*/ 4 h 37"/>
                <a:gd name="T72" fmla="*/ 28 w 37"/>
                <a:gd name="T73" fmla="*/ 4 h 37"/>
                <a:gd name="T74" fmla="*/ 25 w 37"/>
                <a:gd name="T75" fmla="*/ 4 h 37"/>
                <a:gd name="T76" fmla="*/ 25 w 37"/>
                <a:gd name="T77" fmla="*/ 2 h 37"/>
                <a:gd name="T78" fmla="*/ 22 w 37"/>
                <a:gd name="T79" fmla="*/ 0 h 37"/>
                <a:gd name="T80" fmla="*/ 20 w 37"/>
                <a:gd name="T81" fmla="*/ 1 h 37"/>
                <a:gd name="T82" fmla="*/ 17 w 37"/>
                <a:gd name="T83" fmla="*/ 3 h 37"/>
                <a:gd name="T84" fmla="*/ 16 w 37"/>
                <a:gd name="T85" fmla="*/ 1 h 37"/>
                <a:gd name="T86" fmla="*/ 13 w 37"/>
                <a:gd name="T87" fmla="*/ 0 h 37"/>
                <a:gd name="T88" fmla="*/ 11 w 37"/>
                <a:gd name="T89" fmla="*/ 3 h 37"/>
                <a:gd name="T90" fmla="*/ 10 w 37"/>
                <a:gd name="T91" fmla="*/ 6 h 37"/>
                <a:gd name="T92" fmla="*/ 8 w 37"/>
                <a:gd name="T93" fmla="*/ 5 h 37"/>
                <a:gd name="T94" fmla="*/ 5 w 37"/>
                <a:gd name="T95" fmla="*/ 6 h 37"/>
                <a:gd name="T96" fmla="*/ 4 w 37"/>
                <a:gd name="T97" fmla="*/ 9 h 37"/>
                <a:gd name="T98" fmla="*/ 15 w 37"/>
                <a:gd name="T99" fmla="*/ 8 h 37"/>
                <a:gd name="T100" fmla="*/ 29 w 37"/>
                <a:gd name="T101" fmla="*/ 15 h 37"/>
                <a:gd name="T102" fmla="*/ 22 w 37"/>
                <a:gd name="T103" fmla="*/ 29 h 37"/>
                <a:gd name="T104" fmla="*/ 8 w 37"/>
                <a:gd name="T105" fmla="*/ 22 h 37"/>
                <a:gd name="T106" fmla="*/ 15 w 37"/>
                <a:gd name="T107" fmla="*/ 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7" h="37">
                  <a:moveTo>
                    <a:pt x="4" y="9"/>
                  </a:moveTo>
                  <a:cubicBezTo>
                    <a:pt x="5" y="9"/>
                    <a:pt x="5" y="11"/>
                    <a:pt x="5" y="12"/>
                  </a:cubicBezTo>
                  <a:cubicBezTo>
                    <a:pt x="4" y="12"/>
                    <a:pt x="3" y="12"/>
                    <a:pt x="2" y="12"/>
                  </a:cubicBezTo>
                  <a:cubicBezTo>
                    <a:pt x="1" y="12"/>
                    <a:pt x="0" y="13"/>
                    <a:pt x="0" y="14"/>
                  </a:cubicBezTo>
                  <a:cubicBezTo>
                    <a:pt x="0" y="16"/>
                    <a:pt x="0" y="17"/>
                    <a:pt x="1" y="17"/>
                  </a:cubicBezTo>
                  <a:cubicBezTo>
                    <a:pt x="2" y="17"/>
                    <a:pt x="3" y="19"/>
                    <a:pt x="3" y="20"/>
                  </a:cubicBezTo>
                  <a:cubicBezTo>
                    <a:pt x="3" y="20"/>
                    <a:pt x="2" y="21"/>
                    <a:pt x="2" y="21"/>
                  </a:cubicBezTo>
                  <a:cubicBezTo>
                    <a:pt x="1" y="21"/>
                    <a:pt x="0" y="23"/>
                    <a:pt x="1" y="24"/>
                  </a:cubicBezTo>
                  <a:cubicBezTo>
                    <a:pt x="1" y="25"/>
                    <a:pt x="2" y="26"/>
                    <a:pt x="3" y="26"/>
                  </a:cubicBezTo>
                  <a:cubicBezTo>
                    <a:pt x="4" y="26"/>
                    <a:pt x="5" y="26"/>
                    <a:pt x="5" y="26"/>
                  </a:cubicBezTo>
                  <a:cubicBezTo>
                    <a:pt x="6" y="27"/>
                    <a:pt x="6" y="28"/>
                    <a:pt x="5" y="29"/>
                  </a:cubicBezTo>
                  <a:cubicBezTo>
                    <a:pt x="5" y="30"/>
                    <a:pt x="5" y="31"/>
                    <a:pt x="6" y="32"/>
                  </a:cubicBezTo>
                  <a:cubicBezTo>
                    <a:pt x="7" y="33"/>
                    <a:pt x="8" y="33"/>
                    <a:pt x="9" y="33"/>
                  </a:cubicBezTo>
                  <a:cubicBezTo>
                    <a:pt x="10" y="32"/>
                    <a:pt x="11" y="32"/>
                    <a:pt x="12" y="32"/>
                  </a:cubicBezTo>
                  <a:cubicBezTo>
                    <a:pt x="12" y="32"/>
                    <a:pt x="13" y="33"/>
                    <a:pt x="12" y="34"/>
                  </a:cubicBezTo>
                  <a:cubicBezTo>
                    <a:pt x="12" y="35"/>
                    <a:pt x="13" y="36"/>
                    <a:pt x="15" y="37"/>
                  </a:cubicBezTo>
                  <a:cubicBezTo>
                    <a:pt x="16" y="37"/>
                    <a:pt x="17" y="36"/>
                    <a:pt x="17" y="35"/>
                  </a:cubicBezTo>
                  <a:cubicBezTo>
                    <a:pt x="18" y="34"/>
                    <a:pt x="19" y="34"/>
                    <a:pt x="20" y="34"/>
                  </a:cubicBezTo>
                  <a:cubicBezTo>
                    <a:pt x="20" y="34"/>
                    <a:pt x="21" y="34"/>
                    <a:pt x="21" y="35"/>
                  </a:cubicBezTo>
                  <a:cubicBezTo>
                    <a:pt x="22" y="36"/>
                    <a:pt x="23" y="37"/>
                    <a:pt x="24" y="36"/>
                  </a:cubicBezTo>
                  <a:cubicBezTo>
                    <a:pt x="26" y="36"/>
                    <a:pt x="26" y="35"/>
                    <a:pt x="26" y="34"/>
                  </a:cubicBezTo>
                  <a:cubicBezTo>
                    <a:pt x="26" y="33"/>
                    <a:pt x="27" y="31"/>
                    <a:pt x="27" y="31"/>
                  </a:cubicBezTo>
                  <a:cubicBezTo>
                    <a:pt x="28" y="31"/>
                    <a:pt x="29" y="31"/>
                    <a:pt x="29" y="32"/>
                  </a:cubicBezTo>
                  <a:cubicBezTo>
                    <a:pt x="30" y="32"/>
                    <a:pt x="32" y="32"/>
                    <a:pt x="32" y="31"/>
                  </a:cubicBezTo>
                  <a:cubicBezTo>
                    <a:pt x="33" y="30"/>
                    <a:pt x="34" y="28"/>
                    <a:pt x="33" y="28"/>
                  </a:cubicBezTo>
                  <a:cubicBezTo>
                    <a:pt x="32" y="27"/>
                    <a:pt x="32" y="25"/>
                    <a:pt x="32" y="25"/>
                  </a:cubicBezTo>
                  <a:cubicBezTo>
                    <a:pt x="33" y="24"/>
                    <a:pt x="34" y="24"/>
                    <a:pt x="35" y="24"/>
                  </a:cubicBezTo>
                  <a:cubicBezTo>
                    <a:pt x="36" y="24"/>
                    <a:pt x="37" y="24"/>
                    <a:pt x="37" y="22"/>
                  </a:cubicBezTo>
                  <a:cubicBezTo>
                    <a:pt x="37" y="21"/>
                    <a:pt x="37" y="20"/>
                    <a:pt x="36" y="19"/>
                  </a:cubicBezTo>
                  <a:cubicBezTo>
                    <a:pt x="35" y="19"/>
                    <a:pt x="34" y="18"/>
                    <a:pt x="34" y="17"/>
                  </a:cubicBezTo>
                  <a:cubicBezTo>
                    <a:pt x="34" y="16"/>
                    <a:pt x="35" y="16"/>
                    <a:pt x="35" y="15"/>
                  </a:cubicBezTo>
                  <a:cubicBezTo>
                    <a:pt x="36" y="15"/>
                    <a:pt x="37" y="14"/>
                    <a:pt x="36" y="12"/>
                  </a:cubicBezTo>
                  <a:cubicBezTo>
                    <a:pt x="36" y="11"/>
                    <a:pt x="35" y="10"/>
                    <a:pt x="34" y="11"/>
                  </a:cubicBezTo>
                  <a:cubicBezTo>
                    <a:pt x="33" y="11"/>
                    <a:pt x="31" y="10"/>
                    <a:pt x="31" y="9"/>
                  </a:cubicBezTo>
                  <a:cubicBezTo>
                    <a:pt x="31" y="9"/>
                    <a:pt x="31" y="8"/>
                    <a:pt x="32" y="7"/>
                  </a:cubicBezTo>
                  <a:cubicBezTo>
                    <a:pt x="32" y="7"/>
                    <a:pt x="32" y="5"/>
                    <a:pt x="31" y="4"/>
                  </a:cubicBezTo>
                  <a:cubicBezTo>
                    <a:pt x="30" y="3"/>
                    <a:pt x="29" y="3"/>
                    <a:pt x="28" y="4"/>
                  </a:cubicBezTo>
                  <a:cubicBezTo>
                    <a:pt x="27" y="5"/>
                    <a:pt x="26" y="5"/>
                    <a:pt x="25" y="4"/>
                  </a:cubicBezTo>
                  <a:cubicBezTo>
                    <a:pt x="25" y="4"/>
                    <a:pt x="24" y="3"/>
                    <a:pt x="25" y="2"/>
                  </a:cubicBezTo>
                  <a:cubicBezTo>
                    <a:pt x="25" y="1"/>
                    <a:pt x="24" y="0"/>
                    <a:pt x="22" y="0"/>
                  </a:cubicBezTo>
                  <a:cubicBezTo>
                    <a:pt x="21" y="0"/>
                    <a:pt x="20" y="0"/>
                    <a:pt x="20" y="1"/>
                  </a:cubicBezTo>
                  <a:cubicBezTo>
                    <a:pt x="19" y="2"/>
                    <a:pt x="18" y="3"/>
                    <a:pt x="17" y="3"/>
                  </a:cubicBezTo>
                  <a:cubicBezTo>
                    <a:pt x="17" y="3"/>
                    <a:pt x="16" y="2"/>
                    <a:pt x="16" y="1"/>
                  </a:cubicBezTo>
                  <a:cubicBezTo>
                    <a:pt x="15" y="0"/>
                    <a:pt x="14" y="0"/>
                    <a:pt x="13" y="0"/>
                  </a:cubicBezTo>
                  <a:cubicBezTo>
                    <a:pt x="11" y="1"/>
                    <a:pt x="11" y="2"/>
                    <a:pt x="11" y="3"/>
                  </a:cubicBezTo>
                  <a:cubicBezTo>
                    <a:pt x="11" y="4"/>
                    <a:pt x="10" y="5"/>
                    <a:pt x="10" y="6"/>
                  </a:cubicBezTo>
                  <a:cubicBezTo>
                    <a:pt x="9" y="6"/>
                    <a:pt x="8" y="6"/>
                    <a:pt x="8" y="5"/>
                  </a:cubicBezTo>
                  <a:cubicBezTo>
                    <a:pt x="7" y="4"/>
                    <a:pt x="5" y="5"/>
                    <a:pt x="5" y="6"/>
                  </a:cubicBezTo>
                  <a:cubicBezTo>
                    <a:pt x="4" y="7"/>
                    <a:pt x="3" y="8"/>
                    <a:pt x="4" y="9"/>
                  </a:cubicBezTo>
                  <a:close/>
                  <a:moveTo>
                    <a:pt x="15" y="8"/>
                  </a:moveTo>
                  <a:cubicBezTo>
                    <a:pt x="21" y="6"/>
                    <a:pt x="27" y="9"/>
                    <a:pt x="29" y="15"/>
                  </a:cubicBezTo>
                  <a:cubicBezTo>
                    <a:pt x="31" y="21"/>
                    <a:pt x="27" y="27"/>
                    <a:pt x="22" y="29"/>
                  </a:cubicBezTo>
                  <a:cubicBezTo>
                    <a:pt x="16" y="30"/>
                    <a:pt x="10" y="27"/>
                    <a:pt x="8" y="22"/>
                  </a:cubicBezTo>
                  <a:cubicBezTo>
                    <a:pt x="6" y="16"/>
                    <a:pt x="10" y="10"/>
                    <a:pt x="15" y="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45" name="Freeform 303"/>
            <p:cNvSpPr>
              <a:spLocks noEditPoints="1"/>
            </p:cNvSpPr>
            <p:nvPr/>
          </p:nvSpPr>
          <p:spPr bwMode="auto">
            <a:xfrm>
              <a:off x="5084763" y="1111250"/>
              <a:ext cx="109538" cy="104775"/>
            </a:xfrm>
            <a:custGeom>
              <a:avLst/>
              <a:gdLst>
                <a:gd name="T0" fmla="*/ 3 w 29"/>
                <a:gd name="T1" fmla="*/ 7 h 28"/>
                <a:gd name="T2" fmla="*/ 4 w 29"/>
                <a:gd name="T3" fmla="*/ 9 h 28"/>
                <a:gd name="T4" fmla="*/ 2 w 29"/>
                <a:gd name="T5" fmla="*/ 9 h 28"/>
                <a:gd name="T6" fmla="*/ 0 w 29"/>
                <a:gd name="T7" fmla="*/ 11 h 28"/>
                <a:gd name="T8" fmla="*/ 1 w 29"/>
                <a:gd name="T9" fmla="*/ 13 h 28"/>
                <a:gd name="T10" fmla="*/ 3 w 29"/>
                <a:gd name="T11" fmla="*/ 15 h 28"/>
                <a:gd name="T12" fmla="*/ 1 w 29"/>
                <a:gd name="T13" fmla="*/ 16 h 28"/>
                <a:gd name="T14" fmla="*/ 1 w 29"/>
                <a:gd name="T15" fmla="*/ 19 h 28"/>
                <a:gd name="T16" fmla="*/ 3 w 29"/>
                <a:gd name="T17" fmla="*/ 20 h 28"/>
                <a:gd name="T18" fmla="*/ 4 w 29"/>
                <a:gd name="T19" fmla="*/ 20 h 28"/>
                <a:gd name="T20" fmla="*/ 4 w 29"/>
                <a:gd name="T21" fmla="*/ 23 h 28"/>
                <a:gd name="T22" fmla="*/ 5 w 29"/>
                <a:gd name="T23" fmla="*/ 25 h 28"/>
                <a:gd name="T24" fmla="*/ 7 w 29"/>
                <a:gd name="T25" fmla="*/ 25 h 28"/>
                <a:gd name="T26" fmla="*/ 9 w 29"/>
                <a:gd name="T27" fmla="*/ 25 h 28"/>
                <a:gd name="T28" fmla="*/ 10 w 29"/>
                <a:gd name="T29" fmla="*/ 27 h 28"/>
                <a:gd name="T30" fmla="*/ 11 w 29"/>
                <a:gd name="T31" fmla="*/ 28 h 28"/>
                <a:gd name="T32" fmla="*/ 13 w 29"/>
                <a:gd name="T33" fmla="*/ 27 h 28"/>
                <a:gd name="T34" fmla="*/ 15 w 29"/>
                <a:gd name="T35" fmla="*/ 26 h 28"/>
                <a:gd name="T36" fmla="*/ 17 w 29"/>
                <a:gd name="T37" fmla="*/ 27 h 28"/>
                <a:gd name="T38" fmla="*/ 19 w 29"/>
                <a:gd name="T39" fmla="*/ 28 h 28"/>
                <a:gd name="T40" fmla="*/ 20 w 29"/>
                <a:gd name="T41" fmla="*/ 26 h 28"/>
                <a:gd name="T42" fmla="*/ 21 w 29"/>
                <a:gd name="T43" fmla="*/ 24 h 28"/>
                <a:gd name="T44" fmla="*/ 23 w 29"/>
                <a:gd name="T45" fmla="*/ 24 h 28"/>
                <a:gd name="T46" fmla="*/ 25 w 29"/>
                <a:gd name="T47" fmla="*/ 24 h 28"/>
                <a:gd name="T48" fmla="*/ 25 w 29"/>
                <a:gd name="T49" fmla="*/ 21 h 28"/>
                <a:gd name="T50" fmla="*/ 25 w 29"/>
                <a:gd name="T51" fmla="*/ 19 h 28"/>
                <a:gd name="T52" fmla="*/ 27 w 29"/>
                <a:gd name="T53" fmla="*/ 19 h 28"/>
                <a:gd name="T54" fmla="*/ 29 w 29"/>
                <a:gd name="T55" fmla="*/ 17 h 28"/>
                <a:gd name="T56" fmla="*/ 28 w 29"/>
                <a:gd name="T57" fmla="*/ 15 h 28"/>
                <a:gd name="T58" fmla="*/ 26 w 29"/>
                <a:gd name="T59" fmla="*/ 13 h 28"/>
                <a:gd name="T60" fmla="*/ 27 w 29"/>
                <a:gd name="T61" fmla="*/ 12 h 28"/>
                <a:gd name="T62" fmla="*/ 28 w 29"/>
                <a:gd name="T63" fmla="*/ 10 h 28"/>
                <a:gd name="T64" fmla="*/ 26 w 29"/>
                <a:gd name="T65" fmla="*/ 8 h 28"/>
                <a:gd name="T66" fmla="*/ 24 w 29"/>
                <a:gd name="T67" fmla="*/ 7 h 28"/>
                <a:gd name="T68" fmla="*/ 25 w 29"/>
                <a:gd name="T69" fmla="*/ 6 h 28"/>
                <a:gd name="T70" fmla="*/ 24 w 29"/>
                <a:gd name="T71" fmla="*/ 3 h 28"/>
                <a:gd name="T72" fmla="*/ 22 w 29"/>
                <a:gd name="T73" fmla="*/ 3 h 28"/>
                <a:gd name="T74" fmla="*/ 19 w 29"/>
                <a:gd name="T75" fmla="*/ 3 h 28"/>
                <a:gd name="T76" fmla="*/ 19 w 29"/>
                <a:gd name="T77" fmla="*/ 2 h 28"/>
                <a:gd name="T78" fmla="*/ 17 w 29"/>
                <a:gd name="T79" fmla="*/ 0 h 28"/>
                <a:gd name="T80" fmla="*/ 15 w 29"/>
                <a:gd name="T81" fmla="*/ 1 h 28"/>
                <a:gd name="T82" fmla="*/ 13 w 29"/>
                <a:gd name="T83" fmla="*/ 2 h 28"/>
                <a:gd name="T84" fmla="*/ 12 w 29"/>
                <a:gd name="T85" fmla="*/ 1 h 28"/>
                <a:gd name="T86" fmla="*/ 10 w 29"/>
                <a:gd name="T87" fmla="*/ 0 h 28"/>
                <a:gd name="T88" fmla="*/ 9 w 29"/>
                <a:gd name="T89" fmla="*/ 2 h 28"/>
                <a:gd name="T90" fmla="*/ 8 w 29"/>
                <a:gd name="T91" fmla="*/ 4 h 28"/>
                <a:gd name="T92" fmla="*/ 6 w 29"/>
                <a:gd name="T93" fmla="*/ 4 h 28"/>
                <a:gd name="T94" fmla="*/ 4 w 29"/>
                <a:gd name="T95" fmla="*/ 4 h 28"/>
                <a:gd name="T96" fmla="*/ 3 w 29"/>
                <a:gd name="T97" fmla="*/ 7 h 28"/>
                <a:gd name="T98" fmla="*/ 12 w 29"/>
                <a:gd name="T99" fmla="*/ 6 h 28"/>
                <a:gd name="T100" fmla="*/ 22 w 29"/>
                <a:gd name="T101" fmla="*/ 12 h 28"/>
                <a:gd name="T102" fmla="*/ 17 w 29"/>
                <a:gd name="T103" fmla="*/ 22 h 28"/>
                <a:gd name="T104" fmla="*/ 6 w 29"/>
                <a:gd name="T105" fmla="*/ 17 h 28"/>
                <a:gd name="T106" fmla="*/ 12 w 29"/>
                <a:gd name="T107" fmla="*/ 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9" h="28">
                  <a:moveTo>
                    <a:pt x="3" y="7"/>
                  </a:moveTo>
                  <a:cubicBezTo>
                    <a:pt x="4" y="7"/>
                    <a:pt x="4" y="9"/>
                    <a:pt x="4" y="9"/>
                  </a:cubicBezTo>
                  <a:cubicBezTo>
                    <a:pt x="4" y="9"/>
                    <a:pt x="3" y="10"/>
                    <a:pt x="2" y="9"/>
                  </a:cubicBezTo>
                  <a:cubicBezTo>
                    <a:pt x="1" y="9"/>
                    <a:pt x="0" y="10"/>
                    <a:pt x="0" y="11"/>
                  </a:cubicBezTo>
                  <a:cubicBezTo>
                    <a:pt x="0" y="12"/>
                    <a:pt x="0" y="13"/>
                    <a:pt x="1" y="13"/>
                  </a:cubicBezTo>
                  <a:cubicBezTo>
                    <a:pt x="2" y="13"/>
                    <a:pt x="3" y="15"/>
                    <a:pt x="3" y="15"/>
                  </a:cubicBezTo>
                  <a:cubicBezTo>
                    <a:pt x="3" y="16"/>
                    <a:pt x="2" y="16"/>
                    <a:pt x="1" y="16"/>
                  </a:cubicBezTo>
                  <a:cubicBezTo>
                    <a:pt x="1" y="17"/>
                    <a:pt x="0" y="18"/>
                    <a:pt x="1" y="19"/>
                  </a:cubicBezTo>
                  <a:cubicBezTo>
                    <a:pt x="1" y="20"/>
                    <a:pt x="2" y="20"/>
                    <a:pt x="3" y="20"/>
                  </a:cubicBezTo>
                  <a:cubicBezTo>
                    <a:pt x="3" y="20"/>
                    <a:pt x="4" y="20"/>
                    <a:pt x="4" y="20"/>
                  </a:cubicBezTo>
                  <a:cubicBezTo>
                    <a:pt x="4" y="21"/>
                    <a:pt x="5" y="22"/>
                    <a:pt x="4" y="23"/>
                  </a:cubicBezTo>
                  <a:cubicBezTo>
                    <a:pt x="4" y="23"/>
                    <a:pt x="4" y="24"/>
                    <a:pt x="5" y="25"/>
                  </a:cubicBezTo>
                  <a:cubicBezTo>
                    <a:pt x="5" y="26"/>
                    <a:pt x="7" y="26"/>
                    <a:pt x="7" y="25"/>
                  </a:cubicBezTo>
                  <a:cubicBezTo>
                    <a:pt x="8" y="25"/>
                    <a:pt x="9" y="25"/>
                    <a:pt x="9" y="25"/>
                  </a:cubicBezTo>
                  <a:cubicBezTo>
                    <a:pt x="10" y="25"/>
                    <a:pt x="10" y="26"/>
                    <a:pt x="10" y="27"/>
                  </a:cubicBezTo>
                  <a:cubicBezTo>
                    <a:pt x="10" y="27"/>
                    <a:pt x="10" y="28"/>
                    <a:pt x="11" y="28"/>
                  </a:cubicBezTo>
                  <a:cubicBezTo>
                    <a:pt x="12" y="28"/>
                    <a:pt x="13" y="28"/>
                    <a:pt x="13" y="27"/>
                  </a:cubicBezTo>
                  <a:cubicBezTo>
                    <a:pt x="14" y="27"/>
                    <a:pt x="15" y="26"/>
                    <a:pt x="15" y="26"/>
                  </a:cubicBezTo>
                  <a:cubicBezTo>
                    <a:pt x="16" y="26"/>
                    <a:pt x="16" y="26"/>
                    <a:pt x="17" y="27"/>
                  </a:cubicBezTo>
                  <a:cubicBezTo>
                    <a:pt x="17" y="28"/>
                    <a:pt x="18" y="28"/>
                    <a:pt x="19" y="28"/>
                  </a:cubicBezTo>
                  <a:cubicBezTo>
                    <a:pt x="20" y="28"/>
                    <a:pt x="20" y="27"/>
                    <a:pt x="20" y="26"/>
                  </a:cubicBezTo>
                  <a:cubicBezTo>
                    <a:pt x="20" y="25"/>
                    <a:pt x="21" y="24"/>
                    <a:pt x="21" y="24"/>
                  </a:cubicBezTo>
                  <a:cubicBezTo>
                    <a:pt x="21" y="24"/>
                    <a:pt x="22" y="24"/>
                    <a:pt x="23" y="24"/>
                  </a:cubicBezTo>
                  <a:cubicBezTo>
                    <a:pt x="23" y="25"/>
                    <a:pt x="24" y="25"/>
                    <a:pt x="25" y="24"/>
                  </a:cubicBezTo>
                  <a:cubicBezTo>
                    <a:pt x="26" y="23"/>
                    <a:pt x="26" y="22"/>
                    <a:pt x="25" y="21"/>
                  </a:cubicBezTo>
                  <a:cubicBezTo>
                    <a:pt x="25" y="21"/>
                    <a:pt x="25" y="20"/>
                    <a:pt x="25" y="19"/>
                  </a:cubicBezTo>
                  <a:cubicBezTo>
                    <a:pt x="25" y="19"/>
                    <a:pt x="26" y="19"/>
                    <a:pt x="27" y="19"/>
                  </a:cubicBezTo>
                  <a:cubicBezTo>
                    <a:pt x="28" y="19"/>
                    <a:pt x="28" y="18"/>
                    <a:pt x="29" y="17"/>
                  </a:cubicBezTo>
                  <a:cubicBezTo>
                    <a:pt x="29" y="16"/>
                    <a:pt x="28" y="15"/>
                    <a:pt x="28" y="15"/>
                  </a:cubicBezTo>
                  <a:cubicBezTo>
                    <a:pt x="27" y="15"/>
                    <a:pt x="26" y="14"/>
                    <a:pt x="26" y="13"/>
                  </a:cubicBezTo>
                  <a:cubicBezTo>
                    <a:pt x="26" y="13"/>
                    <a:pt x="27" y="12"/>
                    <a:pt x="27" y="12"/>
                  </a:cubicBezTo>
                  <a:cubicBezTo>
                    <a:pt x="28" y="12"/>
                    <a:pt x="28" y="11"/>
                    <a:pt x="28" y="10"/>
                  </a:cubicBezTo>
                  <a:cubicBezTo>
                    <a:pt x="28" y="9"/>
                    <a:pt x="27" y="8"/>
                    <a:pt x="26" y="8"/>
                  </a:cubicBezTo>
                  <a:cubicBezTo>
                    <a:pt x="26" y="9"/>
                    <a:pt x="24" y="8"/>
                    <a:pt x="24" y="7"/>
                  </a:cubicBezTo>
                  <a:cubicBezTo>
                    <a:pt x="24" y="7"/>
                    <a:pt x="24" y="6"/>
                    <a:pt x="25" y="6"/>
                  </a:cubicBezTo>
                  <a:cubicBezTo>
                    <a:pt x="25" y="5"/>
                    <a:pt x="25" y="4"/>
                    <a:pt x="24" y="3"/>
                  </a:cubicBezTo>
                  <a:cubicBezTo>
                    <a:pt x="23" y="3"/>
                    <a:pt x="22" y="3"/>
                    <a:pt x="22" y="3"/>
                  </a:cubicBezTo>
                  <a:cubicBezTo>
                    <a:pt x="21" y="4"/>
                    <a:pt x="20" y="4"/>
                    <a:pt x="19" y="3"/>
                  </a:cubicBezTo>
                  <a:cubicBezTo>
                    <a:pt x="19" y="3"/>
                    <a:pt x="19" y="2"/>
                    <a:pt x="19" y="2"/>
                  </a:cubicBezTo>
                  <a:cubicBezTo>
                    <a:pt x="19" y="1"/>
                    <a:pt x="18" y="0"/>
                    <a:pt x="17" y="0"/>
                  </a:cubicBezTo>
                  <a:cubicBezTo>
                    <a:pt x="16" y="0"/>
                    <a:pt x="15" y="0"/>
                    <a:pt x="15" y="1"/>
                  </a:cubicBezTo>
                  <a:cubicBezTo>
                    <a:pt x="15" y="2"/>
                    <a:pt x="14" y="2"/>
                    <a:pt x="13" y="2"/>
                  </a:cubicBezTo>
                  <a:cubicBezTo>
                    <a:pt x="13" y="2"/>
                    <a:pt x="12" y="2"/>
                    <a:pt x="12" y="1"/>
                  </a:cubicBezTo>
                  <a:cubicBezTo>
                    <a:pt x="12" y="0"/>
                    <a:pt x="11" y="0"/>
                    <a:pt x="10" y="0"/>
                  </a:cubicBezTo>
                  <a:cubicBezTo>
                    <a:pt x="9" y="1"/>
                    <a:pt x="8" y="2"/>
                    <a:pt x="9" y="2"/>
                  </a:cubicBezTo>
                  <a:cubicBezTo>
                    <a:pt x="9" y="3"/>
                    <a:pt x="8" y="4"/>
                    <a:pt x="8" y="4"/>
                  </a:cubicBezTo>
                  <a:cubicBezTo>
                    <a:pt x="7" y="5"/>
                    <a:pt x="7" y="4"/>
                    <a:pt x="6" y="4"/>
                  </a:cubicBezTo>
                  <a:cubicBezTo>
                    <a:pt x="5" y="3"/>
                    <a:pt x="4" y="4"/>
                    <a:pt x="4" y="4"/>
                  </a:cubicBezTo>
                  <a:cubicBezTo>
                    <a:pt x="3" y="5"/>
                    <a:pt x="3" y="6"/>
                    <a:pt x="3" y="7"/>
                  </a:cubicBezTo>
                  <a:close/>
                  <a:moveTo>
                    <a:pt x="12" y="6"/>
                  </a:moveTo>
                  <a:cubicBezTo>
                    <a:pt x="16" y="5"/>
                    <a:pt x="21" y="7"/>
                    <a:pt x="22" y="12"/>
                  </a:cubicBezTo>
                  <a:cubicBezTo>
                    <a:pt x="24" y="16"/>
                    <a:pt x="21" y="21"/>
                    <a:pt x="17" y="22"/>
                  </a:cubicBezTo>
                  <a:cubicBezTo>
                    <a:pt x="13" y="23"/>
                    <a:pt x="8" y="21"/>
                    <a:pt x="6" y="17"/>
                  </a:cubicBezTo>
                  <a:cubicBezTo>
                    <a:pt x="5" y="12"/>
                    <a:pt x="7" y="8"/>
                    <a:pt x="12" y="6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47" name="Freeform 206"/>
          <p:cNvSpPr>
            <a:spLocks noChangeAspect="1" noEditPoints="1"/>
          </p:cNvSpPr>
          <p:nvPr/>
        </p:nvSpPr>
        <p:spPr bwMode="auto">
          <a:xfrm>
            <a:off x="7155327" y="2285828"/>
            <a:ext cx="321462" cy="388580"/>
          </a:xfrm>
          <a:custGeom>
            <a:avLst/>
            <a:gdLst>
              <a:gd name="T0" fmla="*/ 0 w 77"/>
              <a:gd name="T1" fmla="*/ 85 h 93"/>
              <a:gd name="T2" fmla="*/ 30 w 77"/>
              <a:gd name="T3" fmla="*/ 20 h 93"/>
              <a:gd name="T4" fmla="*/ 38 w 77"/>
              <a:gd name="T5" fmla="*/ 26 h 93"/>
              <a:gd name="T6" fmla="*/ 39 w 77"/>
              <a:gd name="T7" fmla="*/ 27 h 93"/>
              <a:gd name="T8" fmla="*/ 39 w 77"/>
              <a:gd name="T9" fmla="*/ 27 h 93"/>
              <a:gd name="T10" fmla="*/ 40 w 77"/>
              <a:gd name="T11" fmla="*/ 27 h 93"/>
              <a:gd name="T12" fmla="*/ 40 w 77"/>
              <a:gd name="T13" fmla="*/ 28 h 93"/>
              <a:gd name="T14" fmla="*/ 40 w 77"/>
              <a:gd name="T15" fmla="*/ 28 h 93"/>
              <a:gd name="T16" fmla="*/ 41 w 77"/>
              <a:gd name="T17" fmla="*/ 28 h 93"/>
              <a:gd name="T18" fmla="*/ 41 w 77"/>
              <a:gd name="T19" fmla="*/ 29 h 93"/>
              <a:gd name="T20" fmla="*/ 42 w 77"/>
              <a:gd name="T21" fmla="*/ 29 h 93"/>
              <a:gd name="T22" fmla="*/ 42 w 77"/>
              <a:gd name="T23" fmla="*/ 29 h 93"/>
              <a:gd name="T24" fmla="*/ 43 w 77"/>
              <a:gd name="T25" fmla="*/ 29 h 93"/>
              <a:gd name="T26" fmla="*/ 43 w 77"/>
              <a:gd name="T27" fmla="*/ 30 h 93"/>
              <a:gd name="T28" fmla="*/ 43 w 77"/>
              <a:gd name="T29" fmla="*/ 30 h 93"/>
              <a:gd name="T30" fmla="*/ 48 w 77"/>
              <a:gd name="T31" fmla="*/ 33 h 93"/>
              <a:gd name="T32" fmla="*/ 48 w 77"/>
              <a:gd name="T33" fmla="*/ 33 h 93"/>
              <a:gd name="T34" fmla="*/ 49 w 77"/>
              <a:gd name="T35" fmla="*/ 34 h 93"/>
              <a:gd name="T36" fmla="*/ 49 w 77"/>
              <a:gd name="T37" fmla="*/ 34 h 93"/>
              <a:gd name="T38" fmla="*/ 50 w 77"/>
              <a:gd name="T39" fmla="*/ 34 h 93"/>
              <a:gd name="T40" fmla="*/ 50 w 77"/>
              <a:gd name="T41" fmla="*/ 35 h 93"/>
              <a:gd name="T42" fmla="*/ 50 w 77"/>
              <a:gd name="T43" fmla="*/ 35 h 93"/>
              <a:gd name="T44" fmla="*/ 51 w 77"/>
              <a:gd name="T45" fmla="*/ 35 h 93"/>
              <a:gd name="T46" fmla="*/ 51 w 77"/>
              <a:gd name="T47" fmla="*/ 36 h 93"/>
              <a:gd name="T48" fmla="*/ 52 w 77"/>
              <a:gd name="T49" fmla="*/ 36 h 93"/>
              <a:gd name="T50" fmla="*/ 52 w 77"/>
              <a:gd name="T51" fmla="*/ 36 h 93"/>
              <a:gd name="T52" fmla="*/ 53 w 77"/>
              <a:gd name="T53" fmla="*/ 37 h 93"/>
              <a:gd name="T54" fmla="*/ 53 w 77"/>
              <a:gd name="T55" fmla="*/ 37 h 93"/>
              <a:gd name="T56" fmla="*/ 48 w 77"/>
              <a:gd name="T57" fmla="*/ 79 h 93"/>
              <a:gd name="T58" fmla="*/ 7 w 77"/>
              <a:gd name="T59" fmla="*/ 91 h 93"/>
              <a:gd name="T60" fmla="*/ 35 w 77"/>
              <a:gd name="T61" fmla="*/ 64 h 93"/>
              <a:gd name="T62" fmla="*/ 19 w 77"/>
              <a:gd name="T63" fmla="*/ 53 h 93"/>
              <a:gd name="T64" fmla="*/ 3 w 77"/>
              <a:gd name="T65" fmla="*/ 88 h 93"/>
              <a:gd name="T66" fmla="*/ 73 w 77"/>
              <a:gd name="T67" fmla="*/ 93 h 93"/>
              <a:gd name="T68" fmla="*/ 54 w 77"/>
              <a:gd name="T69" fmla="*/ 83 h 93"/>
              <a:gd name="T70" fmla="*/ 69 w 77"/>
              <a:gd name="T71" fmla="*/ 42 h 93"/>
              <a:gd name="T72" fmla="*/ 34 w 77"/>
              <a:gd name="T73" fmla="*/ 0 h 93"/>
              <a:gd name="T74" fmla="*/ 69 w 77"/>
              <a:gd name="T75" fmla="*/ 42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7" h="93">
                <a:moveTo>
                  <a:pt x="3" y="88"/>
                </a:moveTo>
                <a:cubicBezTo>
                  <a:pt x="2" y="87"/>
                  <a:pt x="1" y="86"/>
                  <a:pt x="0" y="85"/>
                </a:cubicBezTo>
                <a:cubicBezTo>
                  <a:pt x="0" y="72"/>
                  <a:pt x="0" y="58"/>
                  <a:pt x="0" y="45"/>
                </a:cubicBezTo>
                <a:cubicBezTo>
                  <a:pt x="12" y="40"/>
                  <a:pt x="21" y="32"/>
                  <a:pt x="30" y="20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7"/>
                  <a:pt x="38" y="27"/>
                  <a:pt x="38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9"/>
                  <a:pt x="41" y="29"/>
                  <a:pt x="41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3" y="29"/>
                  <a:pt x="43" y="29"/>
                  <a:pt x="43" y="29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4" y="30"/>
                  <a:pt x="44" y="30"/>
                  <a:pt x="44" y="30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4"/>
                  <a:pt x="48" y="34"/>
                  <a:pt x="48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50" y="34"/>
                  <a:pt x="50" y="34"/>
                  <a:pt x="50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6"/>
                  <a:pt x="51" y="36"/>
                  <a:pt x="51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62" y="43"/>
                  <a:pt x="62" y="43"/>
                  <a:pt x="62" y="43"/>
                </a:cubicBezTo>
                <a:cubicBezTo>
                  <a:pt x="53" y="55"/>
                  <a:pt x="49" y="67"/>
                  <a:pt x="48" y="79"/>
                </a:cubicBezTo>
                <a:cubicBezTo>
                  <a:pt x="36" y="84"/>
                  <a:pt x="23" y="88"/>
                  <a:pt x="11" y="93"/>
                </a:cubicBezTo>
                <a:cubicBezTo>
                  <a:pt x="9" y="92"/>
                  <a:pt x="8" y="91"/>
                  <a:pt x="7" y="91"/>
                </a:cubicBezTo>
                <a:cubicBezTo>
                  <a:pt x="23" y="68"/>
                  <a:pt x="23" y="68"/>
                  <a:pt x="23" y="68"/>
                </a:cubicBezTo>
                <a:cubicBezTo>
                  <a:pt x="27" y="69"/>
                  <a:pt x="32" y="68"/>
                  <a:pt x="35" y="64"/>
                </a:cubicBezTo>
                <a:cubicBezTo>
                  <a:pt x="38" y="60"/>
                  <a:pt x="37" y="54"/>
                  <a:pt x="32" y="51"/>
                </a:cubicBezTo>
                <a:cubicBezTo>
                  <a:pt x="28" y="47"/>
                  <a:pt x="22" y="49"/>
                  <a:pt x="19" y="53"/>
                </a:cubicBezTo>
                <a:cubicBezTo>
                  <a:pt x="16" y="57"/>
                  <a:pt x="16" y="62"/>
                  <a:pt x="19" y="65"/>
                </a:cubicBezTo>
                <a:cubicBezTo>
                  <a:pt x="3" y="88"/>
                  <a:pt x="3" y="88"/>
                  <a:pt x="3" y="88"/>
                </a:cubicBezTo>
                <a:close/>
                <a:moveTo>
                  <a:pt x="27" y="93"/>
                </a:moveTo>
                <a:cubicBezTo>
                  <a:pt x="73" y="93"/>
                  <a:pt x="73" y="93"/>
                  <a:pt x="73" y="93"/>
                </a:cubicBezTo>
                <a:cubicBezTo>
                  <a:pt x="73" y="83"/>
                  <a:pt x="73" y="83"/>
                  <a:pt x="73" y="83"/>
                </a:cubicBezTo>
                <a:cubicBezTo>
                  <a:pt x="54" y="83"/>
                  <a:pt x="54" y="83"/>
                  <a:pt x="54" y="83"/>
                </a:cubicBezTo>
                <a:cubicBezTo>
                  <a:pt x="27" y="93"/>
                  <a:pt x="27" y="93"/>
                  <a:pt x="27" y="93"/>
                </a:cubicBezTo>
                <a:close/>
                <a:moveTo>
                  <a:pt x="69" y="42"/>
                </a:moveTo>
                <a:cubicBezTo>
                  <a:pt x="77" y="31"/>
                  <a:pt x="77" y="31"/>
                  <a:pt x="77" y="31"/>
                </a:cubicBezTo>
                <a:cubicBezTo>
                  <a:pt x="34" y="0"/>
                  <a:pt x="34" y="0"/>
                  <a:pt x="34" y="0"/>
                </a:cubicBezTo>
                <a:cubicBezTo>
                  <a:pt x="26" y="12"/>
                  <a:pt x="26" y="12"/>
                  <a:pt x="26" y="12"/>
                </a:cubicBezTo>
                <a:lnTo>
                  <a:pt x="69" y="42"/>
                </a:lnTo>
                <a:close/>
              </a:path>
            </a:pathLst>
          </a:custGeom>
          <a:solidFill>
            <a:srgbClr val="414455"/>
          </a:solidFill>
          <a:ln>
            <a:noFill/>
          </a:ln>
        </p:spPr>
        <p:txBody>
          <a:bodyPr vert="horz" wrap="square" lIns="68562" tIns="34281" rIns="68562" bIns="34281" numCol="1" anchor="t" anchorCtr="0" compatLnSpc="1"/>
          <a:lstStyle/>
          <a:p>
            <a:endParaRPr lang="zh-CN" altLang="en-US" sz="135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1344601" y="2991983"/>
            <a:ext cx="810351" cy="6273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  <a:spcAft>
                <a:spcPts val="0"/>
              </a:spcAft>
              <a:defRPr/>
            </a:pPr>
            <a:r>
              <a:rPr lang="en-US" altLang="zh-CN" sz="1200" kern="10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PART 01</a:t>
            </a: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500" b="1" kern="10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简介</a:t>
            </a:r>
          </a:p>
        </p:txBody>
      </p:sp>
      <p:sp>
        <p:nvSpPr>
          <p:cNvPr id="48" name="矩形 47"/>
          <p:cNvSpPr/>
          <p:nvPr/>
        </p:nvSpPr>
        <p:spPr>
          <a:xfrm>
            <a:off x="3035429" y="3011718"/>
            <a:ext cx="954107" cy="6273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  <a:spcAft>
                <a:spcPts val="0"/>
              </a:spcAft>
              <a:defRPr/>
            </a:pPr>
            <a:r>
              <a:rPr lang="en-US" altLang="zh-CN" sz="1200" kern="10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PART 02</a:t>
            </a:r>
          </a:p>
          <a:p>
            <a:pPr algn="ctr">
              <a:spcBef>
                <a:spcPts val="500"/>
              </a:spcBef>
              <a:defRPr/>
            </a:pPr>
            <a:r>
              <a:rPr lang="zh-CN" altLang="en-US" sz="1500" b="1" kern="10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静态页面</a:t>
            </a:r>
          </a:p>
        </p:txBody>
      </p:sp>
      <p:sp>
        <p:nvSpPr>
          <p:cNvPr id="49" name="矩形 48"/>
          <p:cNvSpPr/>
          <p:nvPr/>
        </p:nvSpPr>
        <p:spPr>
          <a:xfrm>
            <a:off x="4934085" y="3044701"/>
            <a:ext cx="954107" cy="6273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  <a:spcAft>
                <a:spcPts val="0"/>
              </a:spcAft>
              <a:defRPr/>
            </a:pPr>
            <a:r>
              <a:rPr lang="en-US" altLang="zh-CN" sz="1200" kern="10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PART 03</a:t>
            </a:r>
          </a:p>
          <a:p>
            <a:pPr algn="ctr">
              <a:spcBef>
                <a:spcPts val="500"/>
              </a:spcBef>
              <a:defRPr/>
            </a:pPr>
            <a:r>
              <a:rPr lang="zh-CN" altLang="en-US" sz="1500" b="1" kern="10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动画部分</a:t>
            </a:r>
            <a:endParaRPr lang="en-US" altLang="zh-CN" sz="1500" b="1" kern="100" dirty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6751780" y="2991983"/>
            <a:ext cx="1138452" cy="6273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  <a:spcAft>
                <a:spcPts val="0"/>
              </a:spcAft>
              <a:defRPr/>
            </a:pPr>
            <a:r>
              <a:rPr lang="en-US" altLang="zh-CN" sz="1200" kern="10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PART 04</a:t>
            </a: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en-US" altLang="zh-CN" sz="1500" b="1" kern="10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Js</a:t>
            </a:r>
            <a:r>
              <a:rPr lang="zh-CN" altLang="en-US" sz="1500" b="1" kern="10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动态部分</a:t>
            </a:r>
            <a:endParaRPr lang="en-US" altLang="zh-CN" sz="1500" b="1" kern="100" dirty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9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100"/>
                            </p:stCondLst>
                            <p:childTnLst>
                              <p:par>
                                <p:cTn id="22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5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2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5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2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45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2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45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2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5100"/>
                            </p:stCondLst>
                            <p:childTnLst>
                              <p:par>
                                <p:cTn id="9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 bldLvl="0" animBg="1"/>
      <p:bldP spid="28" grpId="0"/>
      <p:bldP spid="79" grpId="0" bldLvl="0" animBg="1"/>
      <p:bldP spid="80" grpId="0"/>
      <p:bldP spid="84" grpId="0" bldLvl="0" animBg="1"/>
      <p:bldP spid="88" grpId="0" bldLvl="0" animBg="1"/>
      <p:bldP spid="92" grpId="0" bldLvl="0" animBg="1"/>
      <p:bldP spid="100" grpId="0" bldLvl="0" animBg="1"/>
      <p:bldP spid="39" grpId="0" bldLvl="0" animBg="1"/>
      <p:bldP spid="40" grpId="0" bldLvl="0" animBg="1"/>
      <p:bldP spid="47" grpId="0" bldLvl="0" animBg="1"/>
      <p:bldP spid="44" grpId="0"/>
      <p:bldP spid="48" grpId="0"/>
      <p:bldP spid="49" grpId="0"/>
      <p:bldP spid="5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1978413"/>
            <a:ext cx="2789599" cy="121526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71" name="圆角矩形 70"/>
          <p:cNvSpPr/>
          <p:nvPr/>
        </p:nvSpPr>
        <p:spPr>
          <a:xfrm>
            <a:off x="4086072" y="1950849"/>
            <a:ext cx="4913267" cy="1215263"/>
          </a:xfrm>
          <a:prstGeom prst="round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rgbClr val="C00000"/>
              </a:solidFill>
            </a:endParaRPr>
          </a:p>
        </p:txBody>
      </p:sp>
      <p:sp>
        <p:nvSpPr>
          <p:cNvPr id="72" name="矩形 71"/>
          <p:cNvSpPr/>
          <p:nvPr/>
        </p:nvSpPr>
        <p:spPr>
          <a:xfrm>
            <a:off x="5003935" y="1950849"/>
            <a:ext cx="4157379" cy="1215263"/>
          </a:xfrm>
          <a:prstGeom prst="rect">
            <a:avLst/>
          </a:prstGeom>
          <a:solidFill>
            <a:srgbClr val="5B5E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81" name="TextBox 80"/>
          <p:cNvSpPr txBox="1"/>
          <p:nvPr/>
        </p:nvSpPr>
        <p:spPr>
          <a:xfrm flipH="1">
            <a:off x="4410024" y="2091923"/>
            <a:ext cx="269960" cy="8458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4950" b="1" dirty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1</a:t>
            </a:r>
          </a:p>
        </p:txBody>
      </p:sp>
      <p:sp>
        <p:nvSpPr>
          <p:cNvPr id="112" name="文本框 9"/>
          <p:cNvSpPr txBox="1"/>
          <p:nvPr/>
        </p:nvSpPr>
        <p:spPr>
          <a:xfrm>
            <a:off x="5266774" y="2340678"/>
            <a:ext cx="2051694" cy="375088"/>
          </a:xfrm>
          <a:prstGeom prst="rect">
            <a:avLst/>
          </a:prstGeom>
          <a:noFill/>
        </p:spPr>
        <p:txBody>
          <a:bodyPr wrap="square" lIns="51421" tIns="25710" rIns="51421" bIns="25710" rtlCol="0">
            <a:spAutoFit/>
          </a:bodyPr>
          <a:lstStyle/>
          <a:p>
            <a:pPr marL="0" lvl="1"/>
            <a:r>
              <a:rPr lang="zh-CN" altLang="en-US" sz="21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简介</a:t>
            </a:r>
          </a:p>
        </p:txBody>
      </p:sp>
      <p:grpSp>
        <p:nvGrpSpPr>
          <p:cNvPr id="171" name="组合 170"/>
          <p:cNvGrpSpPr/>
          <p:nvPr/>
        </p:nvGrpSpPr>
        <p:grpSpPr>
          <a:xfrm>
            <a:off x="2064628" y="1988867"/>
            <a:ext cx="1384430" cy="1248221"/>
            <a:chOff x="3720691" y="2824413"/>
            <a:chExt cx="1341120" cy="1209172"/>
          </a:xfrm>
        </p:grpSpPr>
        <p:sp>
          <p:nvSpPr>
            <p:cNvPr id="172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173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350"/>
            </a:p>
          </p:txBody>
        </p:sp>
      </p:grpSp>
      <p:sp>
        <p:nvSpPr>
          <p:cNvPr id="175" name="Freeform 5"/>
          <p:cNvSpPr/>
          <p:nvPr/>
        </p:nvSpPr>
        <p:spPr bwMode="auto">
          <a:xfrm rot="1855731">
            <a:off x="2159429" y="2074341"/>
            <a:ext cx="1194827" cy="1077274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noFill/>
          <a:ln w="9525" cap="flat">
            <a:solidFill>
              <a:srgbClr val="414455"/>
            </a:solidFill>
            <a:prstDash val="sysDash"/>
            <a:miter lim="800000"/>
          </a:ln>
          <a:effectLst/>
        </p:spPr>
        <p:txBody>
          <a:bodyPr vert="horz" wrap="square" lIns="68562" tIns="34281" rIns="68562" bIns="34281" numCol="1" anchor="t" anchorCtr="0" compatLnSpc="1"/>
          <a:lstStyle/>
          <a:p>
            <a:endParaRPr lang="zh-CN" altLang="en-US" sz="1350"/>
          </a:p>
        </p:txBody>
      </p:sp>
      <p:grpSp>
        <p:nvGrpSpPr>
          <p:cNvPr id="182" name="组合 181"/>
          <p:cNvGrpSpPr/>
          <p:nvPr/>
        </p:nvGrpSpPr>
        <p:grpSpPr>
          <a:xfrm>
            <a:off x="3350801" y="2079269"/>
            <a:ext cx="208734" cy="138347"/>
            <a:chOff x="9482595" y="2565731"/>
            <a:chExt cx="278384" cy="184511"/>
          </a:xfrm>
        </p:grpSpPr>
        <p:sp>
          <p:nvSpPr>
            <p:cNvPr id="183" name="椭圆 182"/>
            <p:cNvSpPr/>
            <p:nvPr/>
          </p:nvSpPr>
          <p:spPr>
            <a:xfrm>
              <a:off x="9482595" y="2565731"/>
              <a:ext cx="71376" cy="713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84" name="椭圆 183"/>
            <p:cNvSpPr/>
            <p:nvPr/>
          </p:nvSpPr>
          <p:spPr>
            <a:xfrm>
              <a:off x="9625979" y="2615242"/>
              <a:ext cx="135000" cy="135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pic>
        <p:nvPicPr>
          <p:cNvPr id="4" name="图片 3" descr="00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9005" y="2078990"/>
            <a:ext cx="1114425" cy="1146175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71" grpId="0" bldLvl="0" animBg="1"/>
      <p:bldP spid="72" grpId="0" bldLvl="0" animBg="1"/>
      <p:bldP spid="81" grpId="0"/>
      <p:bldP spid="112" grpId="0"/>
      <p:bldP spid="175" grpId="0" bldLvl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组合 67"/>
          <p:cNvGrpSpPr/>
          <p:nvPr/>
        </p:nvGrpSpPr>
        <p:grpSpPr>
          <a:xfrm>
            <a:off x="414620" y="142563"/>
            <a:ext cx="502789" cy="453321"/>
            <a:chOff x="5424755" y="1340768"/>
            <a:chExt cx="670560" cy="604586"/>
          </a:xfrm>
        </p:grpSpPr>
        <p:grpSp>
          <p:nvGrpSpPr>
            <p:cNvPr id="70" name="组合 69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72" name="Freeform 5"/>
              <p:cNvSpPr/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68562" tIns="34281" rIns="68562" bIns="34281" numCol="1" anchor="t" anchorCtr="0" compatLnSpc="1"/>
              <a:lstStyle/>
              <a:p>
                <a:endParaRPr lang="zh-CN" altLang="en-US" sz="1350"/>
              </a:p>
            </p:txBody>
          </p:sp>
          <p:sp>
            <p:nvSpPr>
              <p:cNvPr id="81" name="Freeform 5"/>
              <p:cNvSpPr/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68562" tIns="34281" rIns="68562" bIns="34281" numCol="1" anchor="t" anchorCtr="0" compatLnSpc="1"/>
              <a:lstStyle/>
              <a:p>
                <a:endParaRPr lang="zh-CN" altLang="en-US" sz="1350"/>
              </a:p>
            </p:txBody>
          </p:sp>
        </p:grpSp>
        <p:sp>
          <p:nvSpPr>
            <p:cNvPr id="71" name="Freeform 5"/>
            <p:cNvSpPr/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</a:ln>
            <a:effectLst/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350"/>
            </a:p>
          </p:txBody>
        </p:sp>
      </p:grpSp>
      <p:sp>
        <p:nvSpPr>
          <p:cNvPr id="123" name="文本框 9"/>
          <p:cNvSpPr txBox="1"/>
          <p:nvPr/>
        </p:nvSpPr>
        <p:spPr>
          <a:xfrm>
            <a:off x="952374" y="210195"/>
            <a:ext cx="1963442" cy="259671"/>
          </a:xfrm>
          <a:prstGeom prst="rect">
            <a:avLst/>
          </a:prstGeom>
          <a:noFill/>
        </p:spPr>
        <p:txBody>
          <a:bodyPr wrap="square" lIns="51421" tIns="25710" rIns="51421" bIns="25710" rtlCol="0">
            <a:spAutoFit/>
          </a:bodyPr>
          <a:lstStyle/>
          <a:p>
            <a:pPr marL="0" lvl="1"/>
            <a:r>
              <a:rPr lang="zh-CN" altLang="en-US" sz="135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简介</a:t>
            </a:r>
          </a:p>
        </p:txBody>
      </p:sp>
      <p:cxnSp>
        <p:nvCxnSpPr>
          <p:cNvPr id="124" name="直接连接符 123"/>
          <p:cNvCxnSpPr/>
          <p:nvPr/>
        </p:nvCxnSpPr>
        <p:spPr>
          <a:xfrm>
            <a:off x="1006366" y="501586"/>
            <a:ext cx="7291077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5" name="组合 124"/>
          <p:cNvGrpSpPr/>
          <p:nvPr/>
        </p:nvGrpSpPr>
        <p:grpSpPr>
          <a:xfrm>
            <a:off x="8427406" y="345603"/>
            <a:ext cx="193989" cy="174903"/>
            <a:chOff x="3720691" y="2824413"/>
            <a:chExt cx="1341120" cy="1209172"/>
          </a:xfrm>
        </p:grpSpPr>
        <p:sp>
          <p:nvSpPr>
            <p:cNvPr id="126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350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127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350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163" name="文本框 9"/>
          <p:cNvSpPr txBox="1"/>
          <p:nvPr/>
        </p:nvSpPr>
        <p:spPr>
          <a:xfrm>
            <a:off x="8027484" y="250547"/>
            <a:ext cx="323952" cy="259671"/>
          </a:xfrm>
          <a:prstGeom prst="rect">
            <a:avLst/>
          </a:prstGeom>
          <a:noFill/>
        </p:spPr>
        <p:txBody>
          <a:bodyPr wrap="square" lIns="51421" tIns="25710" rIns="51421" bIns="25710" rtlCol="0">
            <a:spAutoFit/>
          </a:bodyPr>
          <a:lstStyle/>
          <a:p>
            <a:pPr marL="0" lvl="1"/>
            <a:r>
              <a:rPr lang="en-US" altLang="zh-CN" sz="1350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04</a:t>
            </a:r>
            <a:endParaRPr lang="zh-CN" altLang="en-US" sz="1350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pic>
        <p:nvPicPr>
          <p:cNvPr id="2" name="图片 1" descr="00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535" y="179070"/>
            <a:ext cx="388620" cy="400050"/>
          </a:xfrm>
          <a:prstGeom prst="rect">
            <a:avLst/>
          </a:prstGeom>
        </p:spPr>
      </p:pic>
      <p:sp>
        <p:nvSpPr>
          <p:cNvPr id="19" name="矩形 18">
            <a:extLst>
              <a:ext uri="{FF2B5EF4-FFF2-40B4-BE49-F238E27FC236}">
                <a16:creationId xmlns:a16="http://schemas.microsoft.com/office/drawing/2014/main" id="{697ADC3F-A2EF-4276-9443-B05B070647EE}"/>
              </a:ext>
            </a:extLst>
          </p:cNvPr>
          <p:cNvSpPr/>
          <p:nvPr/>
        </p:nvSpPr>
        <p:spPr>
          <a:xfrm>
            <a:off x="815101" y="692865"/>
            <a:ext cx="7340402" cy="2192884"/>
          </a:xfrm>
          <a:prstGeom prst="rect">
            <a:avLst/>
          </a:prstGeom>
        </p:spPr>
        <p:txBody>
          <a:bodyPr wrap="square" lIns="68555" tIns="34278" rIns="68555" bIns="34278">
            <a:spAutoFit/>
          </a:bodyPr>
          <a:lstStyle/>
          <a:p>
            <a:r>
              <a:rPr lang="zh-CN" altLang="en-US" sz="240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常见网站类型：</a:t>
            </a:r>
            <a:endParaRPr lang="en-US" altLang="zh-CN" sz="2400" dirty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400" dirty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400" dirty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400" dirty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400" dirty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dirty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E53806C-EEC1-4480-AA7E-EC04B740511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2040" y="1324744"/>
            <a:ext cx="1545829" cy="317378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27F1892-4BBF-46F1-8238-DD4CAAE8295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8234" y="1336452"/>
            <a:ext cx="902581" cy="324036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4A576CCA-5C97-4B7E-9C19-8C10F84334F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5716" y="1347614"/>
            <a:ext cx="542634" cy="302433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97DB9CBB-4B72-463F-8E51-F5BC65138538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101" y="1393728"/>
            <a:ext cx="1330883" cy="3024335"/>
          </a:xfrm>
          <a:prstGeom prst="rect">
            <a:avLst/>
          </a:prstGeom>
        </p:spPr>
      </p:pic>
      <p:pic>
        <p:nvPicPr>
          <p:cNvPr id="26" name="图片 25">
            <a:extLst>
              <a:ext uri="{FF2B5EF4-FFF2-40B4-BE49-F238E27FC236}">
                <a16:creationId xmlns:a16="http://schemas.microsoft.com/office/drawing/2014/main" id="{2BCC1A1D-4D3B-4107-B79B-40F02A86AA6E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9101" y="1336452"/>
            <a:ext cx="1178091" cy="3312152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19E76CF6-ECBA-4F0F-93FB-FD1A83405E83}"/>
              </a:ext>
            </a:extLst>
          </p:cNvPr>
          <p:cNvSpPr txBox="1"/>
          <p:nvPr/>
        </p:nvSpPr>
        <p:spPr>
          <a:xfrm>
            <a:off x="589571" y="446393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营销网站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B626BE23-97B9-4501-81D2-8D6ABE31A1E5}"/>
              </a:ext>
            </a:extLst>
          </p:cNvPr>
          <p:cNvSpPr txBox="1"/>
          <p:nvPr/>
        </p:nvSpPr>
        <p:spPr>
          <a:xfrm>
            <a:off x="1982386" y="450414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商城网站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7EACE5EA-F638-4251-AAE9-257C02FE4605}"/>
              </a:ext>
            </a:extLst>
          </p:cNvPr>
          <p:cNvSpPr txBox="1"/>
          <p:nvPr/>
        </p:nvSpPr>
        <p:spPr>
          <a:xfrm>
            <a:off x="3425526" y="464191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品牌网站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F62D035A-907D-46AD-880A-325759FF74AE}"/>
              </a:ext>
            </a:extLst>
          </p:cNvPr>
          <p:cNvSpPr txBox="1"/>
          <p:nvPr/>
        </p:nvSpPr>
        <p:spPr>
          <a:xfrm>
            <a:off x="5150956" y="464191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门户网站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465A0D5D-7AD5-421F-89F9-7031BB57B4C7}"/>
              </a:ext>
            </a:extLst>
          </p:cNvPr>
          <p:cNvSpPr txBox="1"/>
          <p:nvPr/>
        </p:nvSpPr>
        <p:spPr>
          <a:xfrm>
            <a:off x="6994148" y="466896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企业网站</a:t>
            </a:r>
          </a:p>
        </p:txBody>
      </p:sp>
    </p:spTree>
    <p:extLst>
      <p:ext uri="{BB962C8B-B14F-4D97-AF65-F5344CB8AC3E}">
        <p14:creationId xmlns:p14="http://schemas.microsoft.com/office/powerpoint/2010/main" val="1651139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4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组合 67"/>
          <p:cNvGrpSpPr/>
          <p:nvPr/>
        </p:nvGrpSpPr>
        <p:grpSpPr>
          <a:xfrm>
            <a:off x="414620" y="142563"/>
            <a:ext cx="502789" cy="453321"/>
            <a:chOff x="5424755" y="1340768"/>
            <a:chExt cx="670560" cy="604586"/>
          </a:xfrm>
        </p:grpSpPr>
        <p:grpSp>
          <p:nvGrpSpPr>
            <p:cNvPr id="70" name="组合 69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72" name="Freeform 5"/>
              <p:cNvSpPr/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68562" tIns="34281" rIns="68562" bIns="34281" numCol="1" anchor="t" anchorCtr="0" compatLnSpc="1"/>
              <a:lstStyle/>
              <a:p>
                <a:endParaRPr lang="zh-CN" altLang="en-US" sz="1350"/>
              </a:p>
            </p:txBody>
          </p:sp>
          <p:sp>
            <p:nvSpPr>
              <p:cNvPr id="81" name="Freeform 5"/>
              <p:cNvSpPr/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68562" tIns="34281" rIns="68562" bIns="34281" numCol="1" anchor="t" anchorCtr="0" compatLnSpc="1"/>
              <a:lstStyle/>
              <a:p>
                <a:endParaRPr lang="zh-CN" altLang="en-US" sz="1350"/>
              </a:p>
            </p:txBody>
          </p:sp>
        </p:grpSp>
        <p:sp>
          <p:nvSpPr>
            <p:cNvPr id="71" name="Freeform 5"/>
            <p:cNvSpPr/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</a:ln>
            <a:effectLst/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350"/>
            </a:p>
          </p:txBody>
        </p:sp>
      </p:grpSp>
      <p:sp>
        <p:nvSpPr>
          <p:cNvPr id="123" name="文本框 9"/>
          <p:cNvSpPr txBox="1"/>
          <p:nvPr/>
        </p:nvSpPr>
        <p:spPr>
          <a:xfrm>
            <a:off x="952374" y="231626"/>
            <a:ext cx="1963442" cy="259671"/>
          </a:xfrm>
          <a:prstGeom prst="rect">
            <a:avLst/>
          </a:prstGeom>
          <a:noFill/>
        </p:spPr>
        <p:txBody>
          <a:bodyPr wrap="square" lIns="51421" tIns="25710" rIns="51421" bIns="25710" rtlCol="0">
            <a:spAutoFit/>
          </a:bodyPr>
          <a:lstStyle/>
          <a:p>
            <a:pPr marL="0" lvl="1"/>
            <a:r>
              <a:rPr lang="zh-CN" altLang="en-US" sz="135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设计图</a:t>
            </a:r>
          </a:p>
        </p:txBody>
      </p:sp>
      <p:cxnSp>
        <p:nvCxnSpPr>
          <p:cNvPr id="124" name="直接连接符 123"/>
          <p:cNvCxnSpPr/>
          <p:nvPr/>
        </p:nvCxnSpPr>
        <p:spPr>
          <a:xfrm>
            <a:off x="1006366" y="501586"/>
            <a:ext cx="7291077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5" name="组合 124"/>
          <p:cNvGrpSpPr/>
          <p:nvPr/>
        </p:nvGrpSpPr>
        <p:grpSpPr>
          <a:xfrm>
            <a:off x="8427406" y="345603"/>
            <a:ext cx="193989" cy="174903"/>
            <a:chOff x="3720691" y="2824413"/>
            <a:chExt cx="1341120" cy="1209172"/>
          </a:xfrm>
        </p:grpSpPr>
        <p:sp>
          <p:nvSpPr>
            <p:cNvPr id="126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350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127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350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163" name="文本框 9"/>
          <p:cNvSpPr txBox="1"/>
          <p:nvPr/>
        </p:nvSpPr>
        <p:spPr>
          <a:xfrm>
            <a:off x="8027484" y="250547"/>
            <a:ext cx="323952" cy="259671"/>
          </a:xfrm>
          <a:prstGeom prst="rect">
            <a:avLst/>
          </a:prstGeom>
          <a:noFill/>
        </p:spPr>
        <p:txBody>
          <a:bodyPr wrap="square" lIns="51421" tIns="25710" rIns="51421" bIns="25710" rtlCol="0">
            <a:spAutoFit/>
          </a:bodyPr>
          <a:lstStyle/>
          <a:p>
            <a:pPr marL="0" lvl="1"/>
            <a:r>
              <a:rPr lang="en-US" altLang="zh-CN" sz="1350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05</a:t>
            </a:r>
            <a:endParaRPr lang="zh-CN" altLang="en-US" sz="1350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pic>
        <p:nvPicPr>
          <p:cNvPr id="2" name="图片 1" descr="00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535" y="179070"/>
            <a:ext cx="388620" cy="40005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E6ECE3C5-6F41-4207-A1BF-D8796EEFD1F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3742" y="592812"/>
            <a:ext cx="1522130" cy="427940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2742B672-1436-4015-AF4D-F5A686BD60F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9119" y="618456"/>
            <a:ext cx="1152128" cy="4266142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78A82508-0F0C-4713-B675-11613104AFB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4493" y="607249"/>
            <a:ext cx="672950" cy="4266142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63D87142-6926-40FA-B200-5D062466204F}"/>
              </a:ext>
            </a:extLst>
          </p:cNvPr>
          <p:cNvSpPr/>
          <p:nvPr/>
        </p:nvSpPr>
        <p:spPr>
          <a:xfrm>
            <a:off x="698307" y="1334669"/>
            <a:ext cx="3297629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企业官网特点：</a:t>
            </a:r>
            <a:endParaRPr lang="en-US" altLang="zh-CN" dirty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仿宋" panose="02010609060101010101" pitchFamily="49" charset="-122"/>
                <a:ea typeface="仿宋" panose="02010609060101010101" pitchFamily="49" charset="-122"/>
              </a:rPr>
              <a:t>官网建设主要展示企业形象、企业产品或业务、新闻资讯、公司联系信息等</a:t>
            </a:r>
            <a:endParaRPr lang="en-US" altLang="zh-CN" sz="160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600" dirty="0">
              <a:solidFill>
                <a:srgbClr val="414455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仿宋" panose="02010609060101010101" pitchFamily="49" charset="-122"/>
                <a:ea typeface="仿宋" panose="02010609060101010101" pitchFamily="49" charset="-122"/>
              </a:rPr>
              <a:t>结构简洁清晰，一般选用响应式布局（还有一种分段设计）</a:t>
            </a:r>
            <a:endParaRPr lang="en-US" altLang="zh-CN" sz="1600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6920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1978413"/>
            <a:ext cx="2789599" cy="121526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71" name="圆角矩形 70"/>
          <p:cNvSpPr/>
          <p:nvPr/>
        </p:nvSpPr>
        <p:spPr>
          <a:xfrm>
            <a:off x="4086072" y="1950849"/>
            <a:ext cx="4913267" cy="1215263"/>
          </a:xfrm>
          <a:prstGeom prst="round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rgbClr val="C00000"/>
              </a:solidFill>
            </a:endParaRPr>
          </a:p>
        </p:txBody>
      </p:sp>
      <p:sp>
        <p:nvSpPr>
          <p:cNvPr id="72" name="矩形 71"/>
          <p:cNvSpPr/>
          <p:nvPr/>
        </p:nvSpPr>
        <p:spPr>
          <a:xfrm>
            <a:off x="5003935" y="1950849"/>
            <a:ext cx="4157379" cy="1215263"/>
          </a:xfrm>
          <a:prstGeom prst="rect">
            <a:avLst/>
          </a:prstGeom>
          <a:solidFill>
            <a:srgbClr val="5B5E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81" name="TextBox 80"/>
          <p:cNvSpPr txBox="1"/>
          <p:nvPr/>
        </p:nvSpPr>
        <p:spPr>
          <a:xfrm flipH="1">
            <a:off x="4410024" y="2091923"/>
            <a:ext cx="269960" cy="8458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950" b="1" dirty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2</a:t>
            </a:r>
            <a:endParaRPr lang="id-ID" sz="4950" b="1" dirty="0">
              <a:solidFill>
                <a:schemeClr val="bg1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112" name="文本框 9"/>
          <p:cNvSpPr txBox="1"/>
          <p:nvPr/>
        </p:nvSpPr>
        <p:spPr>
          <a:xfrm>
            <a:off x="5266774" y="2340678"/>
            <a:ext cx="2051694" cy="375088"/>
          </a:xfrm>
          <a:prstGeom prst="rect">
            <a:avLst/>
          </a:prstGeom>
          <a:noFill/>
        </p:spPr>
        <p:txBody>
          <a:bodyPr wrap="square" lIns="51421" tIns="25710" rIns="51421" bIns="25710" rtlCol="0">
            <a:spAutoFit/>
          </a:bodyPr>
          <a:lstStyle/>
          <a:p>
            <a:pPr marL="0" lvl="1"/>
            <a:r>
              <a:rPr lang="zh-CN" altLang="en-US" sz="21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静态页面</a:t>
            </a:r>
          </a:p>
        </p:txBody>
      </p:sp>
      <p:grpSp>
        <p:nvGrpSpPr>
          <p:cNvPr id="171" name="组合 170"/>
          <p:cNvGrpSpPr/>
          <p:nvPr/>
        </p:nvGrpSpPr>
        <p:grpSpPr>
          <a:xfrm>
            <a:off x="2064628" y="1988867"/>
            <a:ext cx="1384430" cy="1248221"/>
            <a:chOff x="3720691" y="2824413"/>
            <a:chExt cx="1341120" cy="1209172"/>
          </a:xfrm>
        </p:grpSpPr>
        <p:sp>
          <p:nvSpPr>
            <p:cNvPr id="172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173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350"/>
            </a:p>
          </p:txBody>
        </p:sp>
      </p:grpSp>
      <p:sp>
        <p:nvSpPr>
          <p:cNvPr id="175" name="Freeform 5"/>
          <p:cNvSpPr/>
          <p:nvPr/>
        </p:nvSpPr>
        <p:spPr bwMode="auto">
          <a:xfrm rot="1855731">
            <a:off x="2159429" y="2074341"/>
            <a:ext cx="1194827" cy="1077274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noFill/>
          <a:ln w="9525" cap="flat">
            <a:solidFill>
              <a:srgbClr val="414455"/>
            </a:solidFill>
            <a:prstDash val="sysDash"/>
            <a:miter lim="800000"/>
          </a:ln>
          <a:effectLst/>
        </p:spPr>
        <p:txBody>
          <a:bodyPr vert="horz" wrap="square" lIns="68562" tIns="34281" rIns="68562" bIns="34281" numCol="1" anchor="t" anchorCtr="0" compatLnSpc="1"/>
          <a:lstStyle/>
          <a:p>
            <a:endParaRPr lang="zh-CN" altLang="en-US" sz="1350"/>
          </a:p>
        </p:txBody>
      </p:sp>
      <p:grpSp>
        <p:nvGrpSpPr>
          <p:cNvPr id="182" name="组合 181"/>
          <p:cNvGrpSpPr/>
          <p:nvPr/>
        </p:nvGrpSpPr>
        <p:grpSpPr>
          <a:xfrm>
            <a:off x="3350801" y="2079269"/>
            <a:ext cx="208734" cy="138347"/>
            <a:chOff x="9482595" y="2565731"/>
            <a:chExt cx="278384" cy="184511"/>
          </a:xfrm>
        </p:grpSpPr>
        <p:sp>
          <p:nvSpPr>
            <p:cNvPr id="183" name="椭圆 182"/>
            <p:cNvSpPr/>
            <p:nvPr/>
          </p:nvSpPr>
          <p:spPr>
            <a:xfrm>
              <a:off x="9482595" y="2565731"/>
              <a:ext cx="71376" cy="713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84" name="椭圆 183"/>
            <p:cNvSpPr/>
            <p:nvPr/>
          </p:nvSpPr>
          <p:spPr>
            <a:xfrm>
              <a:off x="9625979" y="2615242"/>
              <a:ext cx="135000" cy="135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pic>
        <p:nvPicPr>
          <p:cNvPr id="4" name="图片 3" descr="00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9005" y="2078990"/>
            <a:ext cx="1114425" cy="1146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8975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71" grpId="0" bldLvl="0" animBg="1"/>
      <p:bldP spid="72" grpId="0" bldLvl="0" animBg="1"/>
      <p:bldP spid="81" grpId="0"/>
      <p:bldP spid="112" grpId="0"/>
      <p:bldP spid="175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组合 67"/>
          <p:cNvGrpSpPr/>
          <p:nvPr/>
        </p:nvGrpSpPr>
        <p:grpSpPr>
          <a:xfrm>
            <a:off x="414620" y="142563"/>
            <a:ext cx="502789" cy="453321"/>
            <a:chOff x="5424755" y="1340768"/>
            <a:chExt cx="670560" cy="604586"/>
          </a:xfrm>
        </p:grpSpPr>
        <p:grpSp>
          <p:nvGrpSpPr>
            <p:cNvPr id="70" name="组合 69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72" name="Freeform 5"/>
              <p:cNvSpPr/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68562" tIns="34281" rIns="68562" bIns="34281" numCol="1" anchor="t" anchorCtr="0" compatLnSpc="1"/>
              <a:lstStyle/>
              <a:p>
                <a:endParaRPr lang="zh-CN" altLang="en-US" sz="1350"/>
              </a:p>
            </p:txBody>
          </p:sp>
          <p:sp>
            <p:nvSpPr>
              <p:cNvPr id="81" name="Freeform 5"/>
              <p:cNvSpPr/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68562" tIns="34281" rIns="68562" bIns="34281" numCol="1" anchor="t" anchorCtr="0" compatLnSpc="1"/>
              <a:lstStyle/>
              <a:p>
                <a:endParaRPr lang="zh-CN" altLang="en-US" sz="1350"/>
              </a:p>
            </p:txBody>
          </p:sp>
        </p:grpSp>
        <p:sp>
          <p:nvSpPr>
            <p:cNvPr id="71" name="Freeform 5"/>
            <p:cNvSpPr/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</a:ln>
            <a:effectLst/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350"/>
            </a:p>
          </p:txBody>
        </p:sp>
      </p:grpSp>
      <p:sp>
        <p:nvSpPr>
          <p:cNvPr id="123" name="文本框 9"/>
          <p:cNvSpPr txBox="1"/>
          <p:nvPr/>
        </p:nvSpPr>
        <p:spPr>
          <a:xfrm>
            <a:off x="952374" y="231626"/>
            <a:ext cx="2971554" cy="259671"/>
          </a:xfrm>
          <a:prstGeom prst="rect">
            <a:avLst/>
          </a:prstGeom>
          <a:noFill/>
        </p:spPr>
        <p:txBody>
          <a:bodyPr wrap="square" lIns="51421" tIns="25710" rIns="51421" bIns="25710" rtlCol="0">
            <a:spAutoFit/>
          </a:bodyPr>
          <a:lstStyle/>
          <a:p>
            <a:pPr marL="0" lvl="1"/>
            <a:r>
              <a:rPr lang="zh-CN" altLang="en-US" sz="135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划分结构</a:t>
            </a:r>
          </a:p>
        </p:txBody>
      </p:sp>
      <p:cxnSp>
        <p:nvCxnSpPr>
          <p:cNvPr id="124" name="直接连接符 123"/>
          <p:cNvCxnSpPr/>
          <p:nvPr/>
        </p:nvCxnSpPr>
        <p:spPr>
          <a:xfrm>
            <a:off x="1060359" y="491297"/>
            <a:ext cx="7291077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5" name="组合 124"/>
          <p:cNvGrpSpPr/>
          <p:nvPr/>
        </p:nvGrpSpPr>
        <p:grpSpPr>
          <a:xfrm>
            <a:off x="8427406" y="345603"/>
            <a:ext cx="193989" cy="174903"/>
            <a:chOff x="3720691" y="2824413"/>
            <a:chExt cx="1341120" cy="1209172"/>
          </a:xfrm>
        </p:grpSpPr>
        <p:sp>
          <p:nvSpPr>
            <p:cNvPr id="126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350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127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350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163" name="文本框 9"/>
          <p:cNvSpPr txBox="1"/>
          <p:nvPr/>
        </p:nvSpPr>
        <p:spPr>
          <a:xfrm>
            <a:off x="8027484" y="250547"/>
            <a:ext cx="323952" cy="259671"/>
          </a:xfrm>
          <a:prstGeom prst="rect">
            <a:avLst/>
          </a:prstGeom>
          <a:noFill/>
        </p:spPr>
        <p:txBody>
          <a:bodyPr wrap="square" lIns="51421" tIns="25710" rIns="51421" bIns="25710" rtlCol="0">
            <a:spAutoFit/>
          </a:bodyPr>
          <a:lstStyle/>
          <a:p>
            <a:pPr marL="0" lvl="1"/>
            <a:r>
              <a:rPr lang="en-US" altLang="zh-CN" sz="1350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07</a:t>
            </a:r>
            <a:endParaRPr lang="zh-CN" altLang="en-US" sz="1350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pic>
        <p:nvPicPr>
          <p:cNvPr id="2" name="图片 1" descr="00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535" y="179070"/>
            <a:ext cx="388620" cy="400050"/>
          </a:xfrm>
          <a:prstGeom prst="rect">
            <a:avLst/>
          </a:prstGeom>
        </p:spPr>
      </p:pic>
      <p:grpSp>
        <p:nvGrpSpPr>
          <p:cNvPr id="17" name="组合 16">
            <a:extLst>
              <a:ext uri="{FF2B5EF4-FFF2-40B4-BE49-F238E27FC236}">
                <a16:creationId xmlns:a16="http://schemas.microsoft.com/office/drawing/2014/main" id="{E8A36F76-4965-4886-B110-69912EEBDAB0}"/>
              </a:ext>
            </a:extLst>
          </p:cNvPr>
          <p:cNvGrpSpPr/>
          <p:nvPr/>
        </p:nvGrpSpPr>
        <p:grpSpPr>
          <a:xfrm>
            <a:off x="920902" y="874460"/>
            <a:ext cx="4104455" cy="453321"/>
            <a:chOff x="1187624" y="1184408"/>
            <a:chExt cx="4104455" cy="453321"/>
          </a:xfrm>
        </p:grpSpPr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id="{74D45425-8049-44D5-AA8F-DE9296A60BB6}"/>
                </a:ext>
              </a:extLst>
            </p:cNvPr>
            <p:cNvGrpSpPr/>
            <p:nvPr/>
          </p:nvGrpSpPr>
          <p:grpSpPr>
            <a:xfrm>
              <a:off x="1187624" y="1184408"/>
              <a:ext cx="502789" cy="453321"/>
              <a:chOff x="5424755" y="1340768"/>
              <a:chExt cx="670560" cy="604586"/>
            </a:xfrm>
          </p:grpSpPr>
          <p:grpSp>
            <p:nvGrpSpPr>
              <p:cNvPr id="26" name="组合 25">
                <a:extLst>
                  <a:ext uri="{FF2B5EF4-FFF2-40B4-BE49-F238E27FC236}">
                    <a16:creationId xmlns:a16="http://schemas.microsoft.com/office/drawing/2014/main" id="{E476986F-CC45-4054-9F1F-65896CD3B3F1}"/>
                  </a:ext>
                </a:extLst>
              </p:cNvPr>
              <p:cNvGrpSpPr/>
              <p:nvPr/>
            </p:nvGrpSpPr>
            <p:grpSpPr>
              <a:xfrm>
                <a:off x="5424755" y="1340768"/>
                <a:ext cx="670560" cy="604586"/>
                <a:chOff x="5424755" y="1340768"/>
                <a:chExt cx="670560" cy="604586"/>
              </a:xfrm>
            </p:grpSpPr>
            <p:grpSp>
              <p:nvGrpSpPr>
                <p:cNvPr id="28" name="组合 27">
                  <a:extLst>
                    <a:ext uri="{FF2B5EF4-FFF2-40B4-BE49-F238E27FC236}">
                      <a16:creationId xmlns:a16="http://schemas.microsoft.com/office/drawing/2014/main" id="{1625F044-22A8-407B-AD7F-5B12263B8807}"/>
                    </a:ext>
                  </a:extLst>
                </p:cNvPr>
                <p:cNvGrpSpPr/>
                <p:nvPr/>
              </p:nvGrpSpPr>
              <p:grpSpPr>
                <a:xfrm>
                  <a:off x="5424755" y="1340768"/>
                  <a:ext cx="670560" cy="604586"/>
                  <a:chOff x="3720691" y="2824413"/>
                  <a:chExt cx="1341120" cy="1209172"/>
                </a:xfrm>
              </p:grpSpPr>
              <p:sp>
                <p:nvSpPr>
                  <p:cNvPr id="30" name="Freeform 5">
                    <a:extLst>
                      <a:ext uri="{FF2B5EF4-FFF2-40B4-BE49-F238E27FC236}">
                        <a16:creationId xmlns:a16="http://schemas.microsoft.com/office/drawing/2014/main" id="{4502CDD2-4B7D-4BBF-93A0-744610465B2A}"/>
                      </a:ext>
                    </a:extLst>
                  </p:cNvPr>
                  <p:cNvSpPr/>
                  <p:nvPr/>
                </p:nvSpPr>
                <p:spPr bwMode="auto">
                  <a:xfrm rot="1855731">
                    <a:off x="3720691" y="2824413"/>
                    <a:ext cx="1341120" cy="1209172"/>
                  </a:xfrm>
                  <a:custGeom>
                    <a:avLst/>
                    <a:gdLst>
                      <a:gd name="T0" fmla="*/ 2151 w 2740"/>
                      <a:gd name="T1" fmla="*/ 2315 h 2446"/>
                      <a:gd name="T2" fmla="*/ 2055 w 2740"/>
                      <a:gd name="T3" fmla="*/ 2410 h 2446"/>
                      <a:gd name="T4" fmla="*/ 1918 w 2740"/>
                      <a:gd name="T5" fmla="*/ 2445 h 2446"/>
                      <a:gd name="T6" fmla="*/ 816 w 2740"/>
                      <a:gd name="T7" fmla="*/ 2445 h 2446"/>
                      <a:gd name="T8" fmla="*/ 685 w 2740"/>
                      <a:gd name="T9" fmla="*/ 2410 h 2446"/>
                      <a:gd name="T10" fmla="*/ 589 w 2740"/>
                      <a:gd name="T11" fmla="*/ 2314 h 2446"/>
                      <a:gd name="T12" fmla="*/ 36 w 2740"/>
                      <a:gd name="T13" fmla="*/ 1356 h 2446"/>
                      <a:gd name="T14" fmla="*/ 0 w 2740"/>
                      <a:gd name="T15" fmla="*/ 1223 h 2446"/>
                      <a:gd name="T16" fmla="*/ 36 w 2740"/>
                      <a:gd name="T17" fmla="*/ 1089 h 2446"/>
                      <a:gd name="T18" fmla="*/ 587 w 2740"/>
                      <a:gd name="T19" fmla="*/ 135 h 2446"/>
                      <a:gd name="T20" fmla="*/ 685 w 2740"/>
                      <a:gd name="T21" fmla="*/ 37 h 2446"/>
                      <a:gd name="T22" fmla="*/ 810 w 2740"/>
                      <a:gd name="T23" fmla="*/ 1 h 2446"/>
                      <a:gd name="T24" fmla="*/ 1916 w 2740"/>
                      <a:gd name="T25" fmla="*/ 1 h 2446"/>
                      <a:gd name="T26" fmla="*/ 2055 w 2740"/>
                      <a:gd name="T27" fmla="*/ 37 h 2446"/>
                      <a:gd name="T28" fmla="*/ 2151 w 2740"/>
                      <a:gd name="T29" fmla="*/ 132 h 2446"/>
                      <a:gd name="T30" fmla="*/ 2702 w 2740"/>
                      <a:gd name="T31" fmla="*/ 1086 h 2446"/>
                      <a:gd name="T32" fmla="*/ 2740 w 2740"/>
                      <a:gd name="T33" fmla="*/ 1223 h 2446"/>
                      <a:gd name="T34" fmla="*/ 2701 w 2740"/>
                      <a:gd name="T35" fmla="*/ 1361 h 2446"/>
                      <a:gd name="T36" fmla="*/ 2151 w 2740"/>
                      <a:gd name="T37" fmla="*/ 2315 h 244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</a:cxnLst>
                    <a:rect l="0" t="0" r="r" b="b"/>
                    <a:pathLst>
                      <a:path w="2740" h="2446">
                        <a:moveTo>
                          <a:pt x="2151" y="2315"/>
                        </a:moveTo>
                        <a:cubicBezTo>
                          <a:pt x="2128" y="2353"/>
                          <a:pt x="2096" y="2386"/>
                          <a:pt x="2055" y="2410"/>
                        </a:cubicBezTo>
                        <a:cubicBezTo>
                          <a:pt x="2012" y="2435"/>
                          <a:pt x="1965" y="2446"/>
                          <a:pt x="1918" y="2445"/>
                        </a:cubicBezTo>
                        <a:lnTo>
                          <a:pt x="816" y="2445"/>
                        </a:lnTo>
                        <a:cubicBezTo>
                          <a:pt x="772" y="2445"/>
                          <a:pt x="726" y="2434"/>
                          <a:pt x="685" y="2410"/>
                        </a:cubicBezTo>
                        <a:cubicBezTo>
                          <a:pt x="644" y="2386"/>
                          <a:pt x="611" y="2353"/>
                          <a:pt x="589" y="2314"/>
                        </a:cubicBezTo>
                        <a:lnTo>
                          <a:pt x="36" y="1356"/>
                        </a:lnTo>
                        <a:cubicBezTo>
                          <a:pt x="13" y="1317"/>
                          <a:pt x="0" y="1272"/>
                          <a:pt x="0" y="1223"/>
                        </a:cubicBezTo>
                        <a:cubicBezTo>
                          <a:pt x="0" y="1174"/>
                          <a:pt x="13" y="1129"/>
                          <a:pt x="36" y="1089"/>
                        </a:cubicBezTo>
                        <a:lnTo>
                          <a:pt x="587" y="135"/>
                        </a:lnTo>
                        <a:cubicBezTo>
                          <a:pt x="610" y="96"/>
                          <a:pt x="643" y="61"/>
                          <a:pt x="685" y="37"/>
                        </a:cubicBezTo>
                        <a:cubicBezTo>
                          <a:pt x="724" y="14"/>
                          <a:pt x="767" y="2"/>
                          <a:pt x="810" y="1"/>
                        </a:cubicBezTo>
                        <a:lnTo>
                          <a:pt x="1916" y="1"/>
                        </a:lnTo>
                        <a:cubicBezTo>
                          <a:pt x="1963" y="0"/>
                          <a:pt x="2011" y="11"/>
                          <a:pt x="2055" y="37"/>
                        </a:cubicBezTo>
                        <a:cubicBezTo>
                          <a:pt x="2096" y="60"/>
                          <a:pt x="2129" y="93"/>
                          <a:pt x="2151" y="132"/>
                        </a:cubicBezTo>
                        <a:lnTo>
                          <a:pt x="2702" y="1086"/>
                        </a:lnTo>
                        <a:cubicBezTo>
                          <a:pt x="2726" y="1126"/>
                          <a:pt x="2740" y="1173"/>
                          <a:pt x="2740" y="1223"/>
                        </a:cubicBezTo>
                        <a:cubicBezTo>
                          <a:pt x="2740" y="1274"/>
                          <a:pt x="2726" y="1321"/>
                          <a:pt x="2701" y="1361"/>
                        </a:cubicBezTo>
                        <a:lnTo>
                          <a:pt x="2151" y="2315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D3D3D3"/>
                      </a:gs>
                      <a:gs pos="100000">
                        <a:srgbClr val="F9F9F9"/>
                      </a:gs>
                    </a:gsLst>
                    <a:lin ang="16200000" scaled="0"/>
                  </a:gradFill>
                  <a:ln w="12700" cap="flat">
                    <a:noFill/>
                    <a:prstDash val="solid"/>
                    <a:miter lim="800000"/>
                  </a:ln>
                  <a:effectLst>
                    <a:outerShdw blurRad="190500" dist="1143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txBody>
                  <a:bodyPr vert="horz" wrap="square" lIns="68562" tIns="34281" rIns="68562" bIns="34281" numCol="1" anchor="t" anchorCtr="0" compatLnSpc="1"/>
                  <a:lstStyle/>
                  <a:p>
                    <a:endParaRPr lang="zh-CN" altLang="en-US" sz="1350">
                      <a:solidFill>
                        <a:srgbClr val="414455"/>
                      </a:solidFill>
                    </a:endParaRPr>
                  </a:p>
                </p:txBody>
              </p:sp>
              <p:sp>
                <p:nvSpPr>
                  <p:cNvPr id="31" name="Freeform 5">
                    <a:extLst>
                      <a:ext uri="{FF2B5EF4-FFF2-40B4-BE49-F238E27FC236}">
                        <a16:creationId xmlns:a16="http://schemas.microsoft.com/office/drawing/2014/main" id="{CCEE08ED-14CB-4834-B2B3-19D553C2832F}"/>
                      </a:ext>
                    </a:extLst>
                  </p:cNvPr>
                  <p:cNvSpPr/>
                  <p:nvPr/>
                </p:nvSpPr>
                <p:spPr bwMode="auto">
                  <a:xfrm rot="1855731">
                    <a:off x="3764581" y="2863367"/>
                    <a:ext cx="1264630" cy="1140208"/>
                  </a:xfrm>
                  <a:custGeom>
                    <a:avLst/>
                    <a:gdLst>
                      <a:gd name="T0" fmla="*/ 2151 w 2740"/>
                      <a:gd name="T1" fmla="*/ 2315 h 2446"/>
                      <a:gd name="T2" fmla="*/ 2055 w 2740"/>
                      <a:gd name="T3" fmla="*/ 2410 h 2446"/>
                      <a:gd name="T4" fmla="*/ 1918 w 2740"/>
                      <a:gd name="T5" fmla="*/ 2445 h 2446"/>
                      <a:gd name="T6" fmla="*/ 816 w 2740"/>
                      <a:gd name="T7" fmla="*/ 2445 h 2446"/>
                      <a:gd name="T8" fmla="*/ 685 w 2740"/>
                      <a:gd name="T9" fmla="*/ 2410 h 2446"/>
                      <a:gd name="T10" fmla="*/ 589 w 2740"/>
                      <a:gd name="T11" fmla="*/ 2314 h 2446"/>
                      <a:gd name="T12" fmla="*/ 36 w 2740"/>
                      <a:gd name="T13" fmla="*/ 1356 h 2446"/>
                      <a:gd name="T14" fmla="*/ 0 w 2740"/>
                      <a:gd name="T15" fmla="*/ 1223 h 2446"/>
                      <a:gd name="T16" fmla="*/ 36 w 2740"/>
                      <a:gd name="T17" fmla="*/ 1089 h 2446"/>
                      <a:gd name="T18" fmla="*/ 587 w 2740"/>
                      <a:gd name="T19" fmla="*/ 135 h 2446"/>
                      <a:gd name="T20" fmla="*/ 685 w 2740"/>
                      <a:gd name="T21" fmla="*/ 37 h 2446"/>
                      <a:gd name="T22" fmla="*/ 810 w 2740"/>
                      <a:gd name="T23" fmla="*/ 1 h 2446"/>
                      <a:gd name="T24" fmla="*/ 1916 w 2740"/>
                      <a:gd name="T25" fmla="*/ 1 h 2446"/>
                      <a:gd name="T26" fmla="*/ 2055 w 2740"/>
                      <a:gd name="T27" fmla="*/ 37 h 2446"/>
                      <a:gd name="T28" fmla="*/ 2151 w 2740"/>
                      <a:gd name="T29" fmla="*/ 132 h 2446"/>
                      <a:gd name="T30" fmla="*/ 2702 w 2740"/>
                      <a:gd name="T31" fmla="*/ 1086 h 2446"/>
                      <a:gd name="T32" fmla="*/ 2740 w 2740"/>
                      <a:gd name="T33" fmla="*/ 1223 h 2446"/>
                      <a:gd name="T34" fmla="*/ 2701 w 2740"/>
                      <a:gd name="T35" fmla="*/ 1361 h 2446"/>
                      <a:gd name="T36" fmla="*/ 2151 w 2740"/>
                      <a:gd name="T37" fmla="*/ 2315 h 244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</a:cxnLst>
                    <a:rect l="0" t="0" r="r" b="b"/>
                    <a:pathLst>
                      <a:path w="2740" h="2446">
                        <a:moveTo>
                          <a:pt x="2151" y="2315"/>
                        </a:moveTo>
                        <a:cubicBezTo>
                          <a:pt x="2128" y="2353"/>
                          <a:pt x="2096" y="2386"/>
                          <a:pt x="2055" y="2410"/>
                        </a:cubicBezTo>
                        <a:cubicBezTo>
                          <a:pt x="2012" y="2435"/>
                          <a:pt x="1965" y="2446"/>
                          <a:pt x="1918" y="2445"/>
                        </a:cubicBezTo>
                        <a:lnTo>
                          <a:pt x="816" y="2445"/>
                        </a:lnTo>
                        <a:cubicBezTo>
                          <a:pt x="772" y="2445"/>
                          <a:pt x="726" y="2434"/>
                          <a:pt x="685" y="2410"/>
                        </a:cubicBezTo>
                        <a:cubicBezTo>
                          <a:pt x="644" y="2386"/>
                          <a:pt x="611" y="2353"/>
                          <a:pt x="589" y="2314"/>
                        </a:cubicBezTo>
                        <a:lnTo>
                          <a:pt x="36" y="1356"/>
                        </a:lnTo>
                        <a:cubicBezTo>
                          <a:pt x="13" y="1317"/>
                          <a:pt x="0" y="1272"/>
                          <a:pt x="0" y="1223"/>
                        </a:cubicBezTo>
                        <a:cubicBezTo>
                          <a:pt x="0" y="1174"/>
                          <a:pt x="13" y="1129"/>
                          <a:pt x="36" y="1089"/>
                        </a:cubicBezTo>
                        <a:lnTo>
                          <a:pt x="587" y="135"/>
                        </a:lnTo>
                        <a:cubicBezTo>
                          <a:pt x="610" y="96"/>
                          <a:pt x="643" y="61"/>
                          <a:pt x="685" y="37"/>
                        </a:cubicBezTo>
                        <a:cubicBezTo>
                          <a:pt x="724" y="14"/>
                          <a:pt x="767" y="2"/>
                          <a:pt x="810" y="1"/>
                        </a:cubicBezTo>
                        <a:lnTo>
                          <a:pt x="1916" y="1"/>
                        </a:lnTo>
                        <a:cubicBezTo>
                          <a:pt x="1963" y="0"/>
                          <a:pt x="2011" y="11"/>
                          <a:pt x="2055" y="37"/>
                        </a:cubicBezTo>
                        <a:cubicBezTo>
                          <a:pt x="2096" y="60"/>
                          <a:pt x="2129" y="93"/>
                          <a:pt x="2151" y="132"/>
                        </a:cubicBezTo>
                        <a:lnTo>
                          <a:pt x="2702" y="1086"/>
                        </a:lnTo>
                        <a:cubicBezTo>
                          <a:pt x="2726" y="1126"/>
                          <a:pt x="2740" y="1173"/>
                          <a:pt x="2740" y="1223"/>
                        </a:cubicBezTo>
                        <a:cubicBezTo>
                          <a:pt x="2740" y="1274"/>
                          <a:pt x="2726" y="1321"/>
                          <a:pt x="2701" y="1361"/>
                        </a:cubicBezTo>
                        <a:lnTo>
                          <a:pt x="2151" y="2315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D3D3D3"/>
                      </a:gs>
                      <a:gs pos="100000">
                        <a:srgbClr val="F9F9F9"/>
                      </a:gs>
                    </a:gsLst>
                    <a:lin ang="21594000" scaled="0"/>
                  </a:gradFill>
                  <a:ln w="12700" cap="flat">
                    <a:noFill/>
                    <a:prstDash val="solid"/>
                    <a:miter lim="800000"/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txBody>
                  <a:bodyPr vert="horz" wrap="square" lIns="68562" tIns="34281" rIns="68562" bIns="34281" numCol="1" anchor="t" anchorCtr="0" compatLnSpc="1"/>
                  <a:lstStyle/>
                  <a:p>
                    <a:endParaRPr lang="zh-CN" altLang="en-US" sz="1350">
                      <a:solidFill>
                        <a:srgbClr val="414455"/>
                      </a:solidFill>
                    </a:endParaRPr>
                  </a:p>
                </p:txBody>
              </p:sp>
            </p:grpSp>
            <p:sp>
              <p:nvSpPr>
                <p:cNvPr id="29" name="Freeform 5">
                  <a:extLst>
                    <a:ext uri="{FF2B5EF4-FFF2-40B4-BE49-F238E27FC236}">
                      <a16:creationId xmlns:a16="http://schemas.microsoft.com/office/drawing/2014/main" id="{F458982D-B330-45CE-ABD7-810EDB86CD67}"/>
                    </a:ext>
                  </a:extLst>
                </p:cNvPr>
                <p:cNvSpPr/>
                <p:nvPr/>
              </p:nvSpPr>
              <p:spPr bwMode="auto">
                <a:xfrm rot="1855731">
                  <a:off x="5470180" y="1383052"/>
                  <a:ext cx="576760" cy="520015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noFill/>
                <a:ln w="9525" cap="flat">
                  <a:solidFill>
                    <a:srgbClr val="414455"/>
                  </a:solidFill>
                  <a:prstDash val="sysDash"/>
                  <a:miter lim="800000"/>
                </a:ln>
                <a:effectLst/>
              </p:spPr>
              <p:txBody>
                <a:bodyPr vert="horz" wrap="square" lIns="68562" tIns="34281" rIns="68562" bIns="34281" numCol="1" anchor="t" anchorCtr="0" compatLnSpc="1"/>
                <a:lstStyle/>
                <a:p>
                  <a:endParaRPr lang="zh-CN" altLang="en-US" sz="1350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27" name="TextBox 7">
                <a:extLst>
                  <a:ext uri="{FF2B5EF4-FFF2-40B4-BE49-F238E27FC236}">
                    <a16:creationId xmlns:a16="http://schemas.microsoft.com/office/drawing/2014/main" id="{EC8B4C2A-DA16-4376-91DA-E269A7BBFFC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472003" y="1484784"/>
                <a:ext cx="576064" cy="30487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0" tIns="0" rIns="0" bIns="0">
                <a:spAutoFit/>
              </a:bodyPr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altLang="zh-CN" sz="1500" b="1" dirty="0">
                    <a:solidFill>
                      <a:srgbClr val="414455"/>
                    </a:solidFill>
                    <a:latin typeface="方正兰亭黑简体" panose="02000000000000000000" pitchFamily="2" charset="-122"/>
                    <a:ea typeface="方正兰亭黑简体" panose="02000000000000000000" pitchFamily="2" charset="-122"/>
                    <a:sym typeface="微软雅黑" panose="020B0503020204020204" pitchFamily="34" charset="-122"/>
                  </a:rPr>
                  <a:t>01</a:t>
                </a:r>
                <a:endParaRPr lang="zh-CN" altLang="en-US" sz="1500" b="1" dirty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anose="020B0503020204020204" pitchFamily="34" charset="-122"/>
                </a:endParaRPr>
              </a:p>
            </p:txBody>
          </p:sp>
        </p:grp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92E60B6B-F121-4F97-9321-1CC34E223F61}"/>
                </a:ext>
              </a:extLst>
            </p:cNvPr>
            <p:cNvSpPr txBox="1"/>
            <p:nvPr/>
          </p:nvSpPr>
          <p:spPr>
            <a:xfrm flipH="1">
              <a:off x="1841986" y="1256481"/>
              <a:ext cx="345009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rgbClr val="41445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划分结构：五大块内容</a:t>
              </a:r>
            </a:p>
          </p:txBody>
        </p:sp>
      </p:grpSp>
      <p:pic>
        <p:nvPicPr>
          <p:cNvPr id="8" name="图片 7">
            <a:extLst>
              <a:ext uri="{FF2B5EF4-FFF2-40B4-BE49-F238E27FC236}">
                <a16:creationId xmlns:a16="http://schemas.microsoft.com/office/drawing/2014/main" id="{9339F84D-028C-4246-8A4C-378884F8F3D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8730" y="3488851"/>
            <a:ext cx="1810377" cy="1563638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18D3AED5-E77F-452B-BE16-12E1F623FB9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5976" y="4109049"/>
            <a:ext cx="3204468" cy="498088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D54A890B-8538-41CA-95D7-6080FD5D7F4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420" y="1648643"/>
            <a:ext cx="3469978" cy="1666249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0EDEAB3C-27EB-4901-BE01-758DCC993BFE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218" y="1646918"/>
            <a:ext cx="2246952" cy="1667975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2B97D6B9-E775-4E2D-A4AE-2A556045260D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8482" y="1619597"/>
            <a:ext cx="2403997" cy="1676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473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组合 67"/>
          <p:cNvGrpSpPr/>
          <p:nvPr/>
        </p:nvGrpSpPr>
        <p:grpSpPr>
          <a:xfrm>
            <a:off x="414620" y="142563"/>
            <a:ext cx="502789" cy="453321"/>
            <a:chOff x="5424755" y="1340768"/>
            <a:chExt cx="670560" cy="604586"/>
          </a:xfrm>
        </p:grpSpPr>
        <p:grpSp>
          <p:nvGrpSpPr>
            <p:cNvPr id="70" name="组合 69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72" name="Freeform 5"/>
              <p:cNvSpPr/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68562" tIns="34281" rIns="68562" bIns="34281" numCol="1" anchor="t" anchorCtr="0" compatLnSpc="1"/>
              <a:lstStyle/>
              <a:p>
                <a:endParaRPr lang="zh-CN" altLang="en-US" sz="1350"/>
              </a:p>
            </p:txBody>
          </p:sp>
          <p:sp>
            <p:nvSpPr>
              <p:cNvPr id="81" name="Freeform 5"/>
              <p:cNvSpPr/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68562" tIns="34281" rIns="68562" bIns="34281" numCol="1" anchor="t" anchorCtr="0" compatLnSpc="1"/>
              <a:lstStyle/>
              <a:p>
                <a:endParaRPr lang="zh-CN" altLang="en-US" sz="1350"/>
              </a:p>
            </p:txBody>
          </p:sp>
        </p:grpSp>
        <p:sp>
          <p:nvSpPr>
            <p:cNvPr id="71" name="Freeform 5"/>
            <p:cNvSpPr/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</a:ln>
            <a:effectLst/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350"/>
            </a:p>
          </p:txBody>
        </p:sp>
      </p:grpSp>
      <p:sp>
        <p:nvSpPr>
          <p:cNvPr id="123" name="文本框 9"/>
          <p:cNvSpPr txBox="1"/>
          <p:nvPr/>
        </p:nvSpPr>
        <p:spPr>
          <a:xfrm>
            <a:off x="952374" y="231626"/>
            <a:ext cx="2971554" cy="259671"/>
          </a:xfrm>
          <a:prstGeom prst="rect">
            <a:avLst/>
          </a:prstGeom>
          <a:noFill/>
        </p:spPr>
        <p:txBody>
          <a:bodyPr wrap="square" lIns="51421" tIns="25710" rIns="51421" bIns="25710" rtlCol="0">
            <a:spAutoFit/>
          </a:bodyPr>
          <a:lstStyle/>
          <a:p>
            <a:pPr marL="0" lvl="1"/>
            <a:r>
              <a:rPr lang="zh-CN" altLang="en-US" sz="135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响应式开发 </a:t>
            </a:r>
          </a:p>
        </p:txBody>
      </p:sp>
      <p:cxnSp>
        <p:nvCxnSpPr>
          <p:cNvPr id="124" name="直接连接符 123"/>
          <p:cNvCxnSpPr/>
          <p:nvPr/>
        </p:nvCxnSpPr>
        <p:spPr>
          <a:xfrm>
            <a:off x="1006366" y="501586"/>
            <a:ext cx="7291077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5" name="组合 124"/>
          <p:cNvGrpSpPr/>
          <p:nvPr/>
        </p:nvGrpSpPr>
        <p:grpSpPr>
          <a:xfrm>
            <a:off x="8427406" y="345603"/>
            <a:ext cx="193989" cy="174903"/>
            <a:chOff x="3720691" y="2824413"/>
            <a:chExt cx="1341120" cy="1209172"/>
          </a:xfrm>
        </p:grpSpPr>
        <p:sp>
          <p:nvSpPr>
            <p:cNvPr id="126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350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127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350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163" name="文本框 9"/>
          <p:cNvSpPr txBox="1"/>
          <p:nvPr/>
        </p:nvSpPr>
        <p:spPr>
          <a:xfrm>
            <a:off x="8027484" y="250547"/>
            <a:ext cx="323952" cy="259671"/>
          </a:xfrm>
          <a:prstGeom prst="rect">
            <a:avLst/>
          </a:prstGeom>
          <a:noFill/>
        </p:spPr>
        <p:txBody>
          <a:bodyPr wrap="square" lIns="51421" tIns="25710" rIns="51421" bIns="25710" rtlCol="0">
            <a:spAutoFit/>
          </a:bodyPr>
          <a:lstStyle/>
          <a:p>
            <a:pPr marL="0" lvl="1"/>
            <a:r>
              <a:rPr lang="en-US" altLang="zh-CN" sz="1350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08</a:t>
            </a:r>
            <a:endParaRPr lang="zh-CN" altLang="en-US" sz="1350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pic>
        <p:nvPicPr>
          <p:cNvPr id="2" name="图片 1" descr="00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535" y="179070"/>
            <a:ext cx="388620" cy="400050"/>
          </a:xfrm>
          <a:prstGeom prst="rect">
            <a:avLst/>
          </a:prstGeom>
        </p:spPr>
      </p:pic>
      <p:grpSp>
        <p:nvGrpSpPr>
          <p:cNvPr id="28" name="组合 27">
            <a:extLst>
              <a:ext uri="{FF2B5EF4-FFF2-40B4-BE49-F238E27FC236}">
                <a16:creationId xmlns:a16="http://schemas.microsoft.com/office/drawing/2014/main" id="{864B214C-4402-4D47-A6B3-05F386FDEC22}"/>
              </a:ext>
            </a:extLst>
          </p:cNvPr>
          <p:cNvGrpSpPr/>
          <p:nvPr/>
        </p:nvGrpSpPr>
        <p:grpSpPr>
          <a:xfrm>
            <a:off x="945366" y="987574"/>
            <a:ext cx="4634746" cy="453321"/>
            <a:chOff x="1314778" y="2081959"/>
            <a:chExt cx="4634746" cy="453321"/>
          </a:xfrm>
        </p:grpSpPr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8C188742-F129-49DD-8417-D2C44D4BA425}"/>
                </a:ext>
              </a:extLst>
            </p:cNvPr>
            <p:cNvGrpSpPr/>
            <p:nvPr/>
          </p:nvGrpSpPr>
          <p:grpSpPr>
            <a:xfrm>
              <a:off x="1314778" y="2081959"/>
              <a:ext cx="502789" cy="453321"/>
              <a:chOff x="5424755" y="1340768"/>
              <a:chExt cx="670560" cy="604586"/>
            </a:xfrm>
          </p:grpSpPr>
          <p:grpSp>
            <p:nvGrpSpPr>
              <p:cNvPr id="31" name="组合 30">
                <a:extLst>
                  <a:ext uri="{FF2B5EF4-FFF2-40B4-BE49-F238E27FC236}">
                    <a16:creationId xmlns:a16="http://schemas.microsoft.com/office/drawing/2014/main" id="{F1343C5A-DD33-4ED8-9AE7-9E625801C400}"/>
                  </a:ext>
                </a:extLst>
              </p:cNvPr>
              <p:cNvGrpSpPr/>
              <p:nvPr/>
            </p:nvGrpSpPr>
            <p:grpSpPr>
              <a:xfrm>
                <a:off x="5424755" y="1340768"/>
                <a:ext cx="670560" cy="604586"/>
                <a:chOff x="5424755" y="1340768"/>
                <a:chExt cx="670560" cy="604586"/>
              </a:xfrm>
            </p:grpSpPr>
            <p:grpSp>
              <p:nvGrpSpPr>
                <p:cNvPr id="33" name="组合 32">
                  <a:extLst>
                    <a:ext uri="{FF2B5EF4-FFF2-40B4-BE49-F238E27FC236}">
                      <a16:creationId xmlns:a16="http://schemas.microsoft.com/office/drawing/2014/main" id="{16FD8DF1-7B6E-4641-868D-948D3E9A923E}"/>
                    </a:ext>
                  </a:extLst>
                </p:cNvPr>
                <p:cNvGrpSpPr/>
                <p:nvPr/>
              </p:nvGrpSpPr>
              <p:grpSpPr>
                <a:xfrm>
                  <a:off x="5424755" y="1340768"/>
                  <a:ext cx="670560" cy="604586"/>
                  <a:chOff x="3720691" y="2824413"/>
                  <a:chExt cx="1341120" cy="1209172"/>
                </a:xfrm>
              </p:grpSpPr>
              <p:sp>
                <p:nvSpPr>
                  <p:cNvPr id="35" name="Freeform 5">
                    <a:extLst>
                      <a:ext uri="{FF2B5EF4-FFF2-40B4-BE49-F238E27FC236}">
                        <a16:creationId xmlns:a16="http://schemas.microsoft.com/office/drawing/2014/main" id="{4A9388AC-545E-406C-AC8D-7A579CA95241}"/>
                      </a:ext>
                    </a:extLst>
                  </p:cNvPr>
                  <p:cNvSpPr/>
                  <p:nvPr/>
                </p:nvSpPr>
                <p:spPr bwMode="auto">
                  <a:xfrm rot="1855731">
                    <a:off x="3720691" y="2824413"/>
                    <a:ext cx="1341120" cy="1209172"/>
                  </a:xfrm>
                  <a:custGeom>
                    <a:avLst/>
                    <a:gdLst>
                      <a:gd name="T0" fmla="*/ 2151 w 2740"/>
                      <a:gd name="T1" fmla="*/ 2315 h 2446"/>
                      <a:gd name="T2" fmla="*/ 2055 w 2740"/>
                      <a:gd name="T3" fmla="*/ 2410 h 2446"/>
                      <a:gd name="T4" fmla="*/ 1918 w 2740"/>
                      <a:gd name="T5" fmla="*/ 2445 h 2446"/>
                      <a:gd name="T6" fmla="*/ 816 w 2740"/>
                      <a:gd name="T7" fmla="*/ 2445 h 2446"/>
                      <a:gd name="T8" fmla="*/ 685 w 2740"/>
                      <a:gd name="T9" fmla="*/ 2410 h 2446"/>
                      <a:gd name="T10" fmla="*/ 589 w 2740"/>
                      <a:gd name="T11" fmla="*/ 2314 h 2446"/>
                      <a:gd name="T12" fmla="*/ 36 w 2740"/>
                      <a:gd name="T13" fmla="*/ 1356 h 2446"/>
                      <a:gd name="T14" fmla="*/ 0 w 2740"/>
                      <a:gd name="T15" fmla="*/ 1223 h 2446"/>
                      <a:gd name="T16" fmla="*/ 36 w 2740"/>
                      <a:gd name="T17" fmla="*/ 1089 h 2446"/>
                      <a:gd name="T18" fmla="*/ 587 w 2740"/>
                      <a:gd name="T19" fmla="*/ 135 h 2446"/>
                      <a:gd name="T20" fmla="*/ 685 w 2740"/>
                      <a:gd name="T21" fmla="*/ 37 h 2446"/>
                      <a:gd name="T22" fmla="*/ 810 w 2740"/>
                      <a:gd name="T23" fmla="*/ 1 h 2446"/>
                      <a:gd name="T24" fmla="*/ 1916 w 2740"/>
                      <a:gd name="T25" fmla="*/ 1 h 2446"/>
                      <a:gd name="T26" fmla="*/ 2055 w 2740"/>
                      <a:gd name="T27" fmla="*/ 37 h 2446"/>
                      <a:gd name="T28" fmla="*/ 2151 w 2740"/>
                      <a:gd name="T29" fmla="*/ 132 h 2446"/>
                      <a:gd name="T30" fmla="*/ 2702 w 2740"/>
                      <a:gd name="T31" fmla="*/ 1086 h 2446"/>
                      <a:gd name="T32" fmla="*/ 2740 w 2740"/>
                      <a:gd name="T33" fmla="*/ 1223 h 2446"/>
                      <a:gd name="T34" fmla="*/ 2701 w 2740"/>
                      <a:gd name="T35" fmla="*/ 1361 h 2446"/>
                      <a:gd name="T36" fmla="*/ 2151 w 2740"/>
                      <a:gd name="T37" fmla="*/ 2315 h 244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</a:cxnLst>
                    <a:rect l="0" t="0" r="r" b="b"/>
                    <a:pathLst>
                      <a:path w="2740" h="2446">
                        <a:moveTo>
                          <a:pt x="2151" y="2315"/>
                        </a:moveTo>
                        <a:cubicBezTo>
                          <a:pt x="2128" y="2353"/>
                          <a:pt x="2096" y="2386"/>
                          <a:pt x="2055" y="2410"/>
                        </a:cubicBezTo>
                        <a:cubicBezTo>
                          <a:pt x="2012" y="2435"/>
                          <a:pt x="1965" y="2446"/>
                          <a:pt x="1918" y="2445"/>
                        </a:cubicBezTo>
                        <a:lnTo>
                          <a:pt x="816" y="2445"/>
                        </a:lnTo>
                        <a:cubicBezTo>
                          <a:pt x="772" y="2445"/>
                          <a:pt x="726" y="2434"/>
                          <a:pt x="685" y="2410"/>
                        </a:cubicBezTo>
                        <a:cubicBezTo>
                          <a:pt x="644" y="2386"/>
                          <a:pt x="611" y="2353"/>
                          <a:pt x="589" y="2314"/>
                        </a:cubicBezTo>
                        <a:lnTo>
                          <a:pt x="36" y="1356"/>
                        </a:lnTo>
                        <a:cubicBezTo>
                          <a:pt x="13" y="1317"/>
                          <a:pt x="0" y="1272"/>
                          <a:pt x="0" y="1223"/>
                        </a:cubicBezTo>
                        <a:cubicBezTo>
                          <a:pt x="0" y="1174"/>
                          <a:pt x="13" y="1129"/>
                          <a:pt x="36" y="1089"/>
                        </a:cubicBezTo>
                        <a:lnTo>
                          <a:pt x="587" y="135"/>
                        </a:lnTo>
                        <a:cubicBezTo>
                          <a:pt x="610" y="96"/>
                          <a:pt x="643" y="61"/>
                          <a:pt x="685" y="37"/>
                        </a:cubicBezTo>
                        <a:cubicBezTo>
                          <a:pt x="724" y="14"/>
                          <a:pt x="767" y="2"/>
                          <a:pt x="810" y="1"/>
                        </a:cubicBezTo>
                        <a:lnTo>
                          <a:pt x="1916" y="1"/>
                        </a:lnTo>
                        <a:cubicBezTo>
                          <a:pt x="1963" y="0"/>
                          <a:pt x="2011" y="11"/>
                          <a:pt x="2055" y="37"/>
                        </a:cubicBezTo>
                        <a:cubicBezTo>
                          <a:pt x="2096" y="60"/>
                          <a:pt x="2129" y="93"/>
                          <a:pt x="2151" y="132"/>
                        </a:cubicBezTo>
                        <a:lnTo>
                          <a:pt x="2702" y="1086"/>
                        </a:lnTo>
                        <a:cubicBezTo>
                          <a:pt x="2726" y="1126"/>
                          <a:pt x="2740" y="1173"/>
                          <a:pt x="2740" y="1223"/>
                        </a:cubicBezTo>
                        <a:cubicBezTo>
                          <a:pt x="2740" y="1274"/>
                          <a:pt x="2726" y="1321"/>
                          <a:pt x="2701" y="1361"/>
                        </a:cubicBezTo>
                        <a:lnTo>
                          <a:pt x="2151" y="2315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D3D3D3"/>
                      </a:gs>
                      <a:gs pos="100000">
                        <a:srgbClr val="F9F9F9"/>
                      </a:gs>
                    </a:gsLst>
                    <a:lin ang="16200000" scaled="0"/>
                  </a:gradFill>
                  <a:ln w="12700" cap="flat">
                    <a:noFill/>
                    <a:prstDash val="solid"/>
                    <a:miter lim="800000"/>
                  </a:ln>
                  <a:effectLst>
                    <a:outerShdw blurRad="190500" dist="1143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txBody>
                  <a:bodyPr vert="horz" wrap="square" lIns="68562" tIns="34281" rIns="68562" bIns="34281" numCol="1" anchor="t" anchorCtr="0" compatLnSpc="1"/>
                  <a:lstStyle/>
                  <a:p>
                    <a:endParaRPr lang="zh-CN" altLang="en-US" sz="1350">
                      <a:solidFill>
                        <a:srgbClr val="414455"/>
                      </a:solidFill>
                    </a:endParaRPr>
                  </a:p>
                </p:txBody>
              </p:sp>
              <p:sp>
                <p:nvSpPr>
                  <p:cNvPr id="36" name="Freeform 5">
                    <a:extLst>
                      <a:ext uri="{FF2B5EF4-FFF2-40B4-BE49-F238E27FC236}">
                        <a16:creationId xmlns:a16="http://schemas.microsoft.com/office/drawing/2014/main" id="{509BEB88-EC0F-4226-BEDA-48EDA5FF6EEF}"/>
                      </a:ext>
                    </a:extLst>
                  </p:cNvPr>
                  <p:cNvSpPr/>
                  <p:nvPr/>
                </p:nvSpPr>
                <p:spPr bwMode="auto">
                  <a:xfrm rot="1855731">
                    <a:off x="3764581" y="2863367"/>
                    <a:ext cx="1264630" cy="1140208"/>
                  </a:xfrm>
                  <a:custGeom>
                    <a:avLst/>
                    <a:gdLst>
                      <a:gd name="T0" fmla="*/ 2151 w 2740"/>
                      <a:gd name="T1" fmla="*/ 2315 h 2446"/>
                      <a:gd name="T2" fmla="*/ 2055 w 2740"/>
                      <a:gd name="T3" fmla="*/ 2410 h 2446"/>
                      <a:gd name="T4" fmla="*/ 1918 w 2740"/>
                      <a:gd name="T5" fmla="*/ 2445 h 2446"/>
                      <a:gd name="T6" fmla="*/ 816 w 2740"/>
                      <a:gd name="T7" fmla="*/ 2445 h 2446"/>
                      <a:gd name="T8" fmla="*/ 685 w 2740"/>
                      <a:gd name="T9" fmla="*/ 2410 h 2446"/>
                      <a:gd name="T10" fmla="*/ 589 w 2740"/>
                      <a:gd name="T11" fmla="*/ 2314 h 2446"/>
                      <a:gd name="T12" fmla="*/ 36 w 2740"/>
                      <a:gd name="T13" fmla="*/ 1356 h 2446"/>
                      <a:gd name="T14" fmla="*/ 0 w 2740"/>
                      <a:gd name="T15" fmla="*/ 1223 h 2446"/>
                      <a:gd name="T16" fmla="*/ 36 w 2740"/>
                      <a:gd name="T17" fmla="*/ 1089 h 2446"/>
                      <a:gd name="T18" fmla="*/ 587 w 2740"/>
                      <a:gd name="T19" fmla="*/ 135 h 2446"/>
                      <a:gd name="T20" fmla="*/ 685 w 2740"/>
                      <a:gd name="T21" fmla="*/ 37 h 2446"/>
                      <a:gd name="T22" fmla="*/ 810 w 2740"/>
                      <a:gd name="T23" fmla="*/ 1 h 2446"/>
                      <a:gd name="T24" fmla="*/ 1916 w 2740"/>
                      <a:gd name="T25" fmla="*/ 1 h 2446"/>
                      <a:gd name="T26" fmla="*/ 2055 w 2740"/>
                      <a:gd name="T27" fmla="*/ 37 h 2446"/>
                      <a:gd name="T28" fmla="*/ 2151 w 2740"/>
                      <a:gd name="T29" fmla="*/ 132 h 2446"/>
                      <a:gd name="T30" fmla="*/ 2702 w 2740"/>
                      <a:gd name="T31" fmla="*/ 1086 h 2446"/>
                      <a:gd name="T32" fmla="*/ 2740 w 2740"/>
                      <a:gd name="T33" fmla="*/ 1223 h 2446"/>
                      <a:gd name="T34" fmla="*/ 2701 w 2740"/>
                      <a:gd name="T35" fmla="*/ 1361 h 2446"/>
                      <a:gd name="T36" fmla="*/ 2151 w 2740"/>
                      <a:gd name="T37" fmla="*/ 2315 h 244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</a:cxnLst>
                    <a:rect l="0" t="0" r="r" b="b"/>
                    <a:pathLst>
                      <a:path w="2740" h="2446">
                        <a:moveTo>
                          <a:pt x="2151" y="2315"/>
                        </a:moveTo>
                        <a:cubicBezTo>
                          <a:pt x="2128" y="2353"/>
                          <a:pt x="2096" y="2386"/>
                          <a:pt x="2055" y="2410"/>
                        </a:cubicBezTo>
                        <a:cubicBezTo>
                          <a:pt x="2012" y="2435"/>
                          <a:pt x="1965" y="2446"/>
                          <a:pt x="1918" y="2445"/>
                        </a:cubicBezTo>
                        <a:lnTo>
                          <a:pt x="816" y="2445"/>
                        </a:lnTo>
                        <a:cubicBezTo>
                          <a:pt x="772" y="2445"/>
                          <a:pt x="726" y="2434"/>
                          <a:pt x="685" y="2410"/>
                        </a:cubicBezTo>
                        <a:cubicBezTo>
                          <a:pt x="644" y="2386"/>
                          <a:pt x="611" y="2353"/>
                          <a:pt x="589" y="2314"/>
                        </a:cubicBezTo>
                        <a:lnTo>
                          <a:pt x="36" y="1356"/>
                        </a:lnTo>
                        <a:cubicBezTo>
                          <a:pt x="13" y="1317"/>
                          <a:pt x="0" y="1272"/>
                          <a:pt x="0" y="1223"/>
                        </a:cubicBezTo>
                        <a:cubicBezTo>
                          <a:pt x="0" y="1174"/>
                          <a:pt x="13" y="1129"/>
                          <a:pt x="36" y="1089"/>
                        </a:cubicBezTo>
                        <a:lnTo>
                          <a:pt x="587" y="135"/>
                        </a:lnTo>
                        <a:cubicBezTo>
                          <a:pt x="610" y="96"/>
                          <a:pt x="643" y="61"/>
                          <a:pt x="685" y="37"/>
                        </a:cubicBezTo>
                        <a:cubicBezTo>
                          <a:pt x="724" y="14"/>
                          <a:pt x="767" y="2"/>
                          <a:pt x="810" y="1"/>
                        </a:cubicBezTo>
                        <a:lnTo>
                          <a:pt x="1916" y="1"/>
                        </a:lnTo>
                        <a:cubicBezTo>
                          <a:pt x="1963" y="0"/>
                          <a:pt x="2011" y="11"/>
                          <a:pt x="2055" y="37"/>
                        </a:cubicBezTo>
                        <a:cubicBezTo>
                          <a:pt x="2096" y="60"/>
                          <a:pt x="2129" y="93"/>
                          <a:pt x="2151" y="132"/>
                        </a:cubicBezTo>
                        <a:lnTo>
                          <a:pt x="2702" y="1086"/>
                        </a:lnTo>
                        <a:cubicBezTo>
                          <a:pt x="2726" y="1126"/>
                          <a:pt x="2740" y="1173"/>
                          <a:pt x="2740" y="1223"/>
                        </a:cubicBezTo>
                        <a:cubicBezTo>
                          <a:pt x="2740" y="1274"/>
                          <a:pt x="2726" y="1321"/>
                          <a:pt x="2701" y="1361"/>
                        </a:cubicBezTo>
                        <a:lnTo>
                          <a:pt x="2151" y="2315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D3D3D3"/>
                      </a:gs>
                      <a:gs pos="100000">
                        <a:srgbClr val="F9F9F9"/>
                      </a:gs>
                    </a:gsLst>
                    <a:lin ang="21594000" scaled="0"/>
                  </a:gradFill>
                  <a:ln w="12700" cap="flat">
                    <a:noFill/>
                    <a:prstDash val="solid"/>
                    <a:miter lim="800000"/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txBody>
                  <a:bodyPr vert="horz" wrap="square" lIns="68562" tIns="34281" rIns="68562" bIns="34281" numCol="1" anchor="t" anchorCtr="0" compatLnSpc="1"/>
                  <a:lstStyle/>
                  <a:p>
                    <a:endParaRPr lang="zh-CN" altLang="en-US" sz="1350">
                      <a:solidFill>
                        <a:srgbClr val="414455"/>
                      </a:solidFill>
                    </a:endParaRPr>
                  </a:p>
                </p:txBody>
              </p:sp>
            </p:grpSp>
            <p:sp>
              <p:nvSpPr>
                <p:cNvPr id="34" name="Freeform 5">
                  <a:extLst>
                    <a:ext uri="{FF2B5EF4-FFF2-40B4-BE49-F238E27FC236}">
                      <a16:creationId xmlns:a16="http://schemas.microsoft.com/office/drawing/2014/main" id="{ED474CBB-0C35-4356-9A66-6E2F8067EFC7}"/>
                    </a:ext>
                  </a:extLst>
                </p:cNvPr>
                <p:cNvSpPr/>
                <p:nvPr/>
              </p:nvSpPr>
              <p:spPr bwMode="auto">
                <a:xfrm rot="1855731">
                  <a:off x="5470180" y="1383052"/>
                  <a:ext cx="576760" cy="520015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noFill/>
                <a:ln w="9525" cap="flat">
                  <a:solidFill>
                    <a:srgbClr val="414455"/>
                  </a:solidFill>
                  <a:prstDash val="sysDash"/>
                  <a:miter lim="800000"/>
                </a:ln>
                <a:effectLst/>
              </p:spPr>
              <p:txBody>
                <a:bodyPr vert="horz" wrap="square" lIns="68562" tIns="34281" rIns="68562" bIns="34281" numCol="1" anchor="t" anchorCtr="0" compatLnSpc="1"/>
                <a:lstStyle/>
                <a:p>
                  <a:endParaRPr lang="zh-CN" altLang="en-US" sz="1350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32" name="TextBox 7">
                <a:extLst>
                  <a:ext uri="{FF2B5EF4-FFF2-40B4-BE49-F238E27FC236}">
                    <a16:creationId xmlns:a16="http://schemas.microsoft.com/office/drawing/2014/main" id="{E699BFDE-A7DF-4753-92B2-2B33562827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472003" y="1484784"/>
                <a:ext cx="576063" cy="3078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0" tIns="0" rIns="0" bIns="0">
                <a:spAutoFit/>
              </a:bodyPr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altLang="zh-CN" sz="1500" b="1" dirty="0">
                    <a:solidFill>
                      <a:srgbClr val="414455"/>
                    </a:solidFill>
                    <a:latin typeface="方正兰亭黑简体" panose="02000000000000000000" pitchFamily="2" charset="-122"/>
                    <a:ea typeface="方正兰亭黑简体" panose="02000000000000000000" pitchFamily="2" charset="-122"/>
                    <a:sym typeface="微软雅黑" panose="020B0503020204020204" pitchFamily="34" charset="-122"/>
                  </a:rPr>
                  <a:t>02</a:t>
                </a:r>
                <a:endParaRPr lang="zh-CN" altLang="en-US" sz="1500" b="1" dirty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anose="020B0503020204020204" pitchFamily="34" charset="-122"/>
                </a:endParaRPr>
              </a:p>
            </p:txBody>
          </p:sp>
        </p:grp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79CDDF66-5773-4BF0-8167-98334DF91E61}"/>
                </a:ext>
              </a:extLst>
            </p:cNvPr>
            <p:cNvSpPr/>
            <p:nvPr/>
          </p:nvSpPr>
          <p:spPr>
            <a:xfrm>
              <a:off x="1919288" y="2166871"/>
              <a:ext cx="4030236" cy="315447"/>
            </a:xfrm>
            <a:prstGeom prst="rect">
              <a:avLst/>
            </a:prstGeom>
          </p:spPr>
          <p:txBody>
            <a:bodyPr wrap="square" lIns="68555" tIns="34278" rIns="68555" bIns="34278">
              <a:spAutoFit/>
            </a:bodyPr>
            <a:lstStyle/>
            <a:p>
              <a:r>
                <a:rPr lang="zh-CN" altLang="en-US" sz="1600" b="1" dirty="0">
                  <a:solidFill>
                    <a:srgbClr val="41445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结合多种响应式布局，实现每一块样式</a:t>
              </a:r>
              <a:endParaRPr lang="en-US" altLang="zh-CN" sz="1600" b="1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4" name="图片 3">
            <a:extLst>
              <a:ext uri="{FF2B5EF4-FFF2-40B4-BE49-F238E27FC236}">
                <a16:creationId xmlns:a16="http://schemas.microsoft.com/office/drawing/2014/main" id="{57DB35C5-6878-4369-A035-9748A89D84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4635" y="1972471"/>
            <a:ext cx="2929365" cy="1433328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7938BBB9-42A9-45EF-86DF-50CFA342106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5856" y="1966493"/>
            <a:ext cx="2832499" cy="1557597"/>
          </a:xfrm>
          <a:prstGeom prst="rect">
            <a:avLst/>
          </a:prstGeom>
        </p:spPr>
      </p:pic>
      <p:pic>
        <p:nvPicPr>
          <p:cNvPr id="41" name="图片 40">
            <a:extLst>
              <a:ext uri="{FF2B5EF4-FFF2-40B4-BE49-F238E27FC236}">
                <a16:creationId xmlns:a16="http://schemas.microsoft.com/office/drawing/2014/main" id="{EDF60D45-4B6E-464F-9848-9CC384708A6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987924"/>
            <a:ext cx="2997351" cy="1439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8415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1978413"/>
            <a:ext cx="2789599" cy="121526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71" name="圆角矩形 70"/>
          <p:cNvSpPr/>
          <p:nvPr/>
        </p:nvSpPr>
        <p:spPr>
          <a:xfrm>
            <a:off x="4086072" y="1950849"/>
            <a:ext cx="4913267" cy="1215263"/>
          </a:xfrm>
          <a:prstGeom prst="round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rgbClr val="C00000"/>
              </a:solidFill>
            </a:endParaRPr>
          </a:p>
        </p:txBody>
      </p:sp>
      <p:sp>
        <p:nvSpPr>
          <p:cNvPr id="72" name="矩形 71"/>
          <p:cNvSpPr/>
          <p:nvPr/>
        </p:nvSpPr>
        <p:spPr>
          <a:xfrm>
            <a:off x="5003935" y="1950849"/>
            <a:ext cx="4157379" cy="1215263"/>
          </a:xfrm>
          <a:prstGeom prst="rect">
            <a:avLst/>
          </a:prstGeom>
          <a:solidFill>
            <a:srgbClr val="5B5E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81" name="TextBox 80"/>
          <p:cNvSpPr txBox="1"/>
          <p:nvPr/>
        </p:nvSpPr>
        <p:spPr>
          <a:xfrm flipH="1">
            <a:off x="4410024" y="2091923"/>
            <a:ext cx="269960" cy="8458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950" b="1" dirty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3</a:t>
            </a:r>
            <a:endParaRPr lang="id-ID" sz="4950" b="1" dirty="0">
              <a:solidFill>
                <a:schemeClr val="bg1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112" name="文本框 9"/>
          <p:cNvSpPr txBox="1"/>
          <p:nvPr/>
        </p:nvSpPr>
        <p:spPr>
          <a:xfrm>
            <a:off x="5266774" y="2340678"/>
            <a:ext cx="2051694" cy="375088"/>
          </a:xfrm>
          <a:prstGeom prst="rect">
            <a:avLst/>
          </a:prstGeom>
          <a:noFill/>
        </p:spPr>
        <p:txBody>
          <a:bodyPr wrap="square" lIns="51421" tIns="25710" rIns="51421" bIns="25710" rtlCol="0">
            <a:spAutoFit/>
          </a:bodyPr>
          <a:lstStyle/>
          <a:p>
            <a:pPr marL="0" lvl="1"/>
            <a:r>
              <a:rPr lang="zh-CN" altLang="en-US" sz="21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动画部分</a:t>
            </a:r>
          </a:p>
        </p:txBody>
      </p:sp>
      <p:grpSp>
        <p:nvGrpSpPr>
          <p:cNvPr id="171" name="组合 170"/>
          <p:cNvGrpSpPr/>
          <p:nvPr/>
        </p:nvGrpSpPr>
        <p:grpSpPr>
          <a:xfrm>
            <a:off x="2064628" y="1988867"/>
            <a:ext cx="1384430" cy="1248221"/>
            <a:chOff x="3720691" y="2824413"/>
            <a:chExt cx="1341120" cy="1209172"/>
          </a:xfrm>
        </p:grpSpPr>
        <p:sp>
          <p:nvSpPr>
            <p:cNvPr id="172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173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350"/>
            </a:p>
          </p:txBody>
        </p:sp>
      </p:grpSp>
      <p:sp>
        <p:nvSpPr>
          <p:cNvPr id="175" name="Freeform 5"/>
          <p:cNvSpPr/>
          <p:nvPr/>
        </p:nvSpPr>
        <p:spPr bwMode="auto">
          <a:xfrm rot="1855731">
            <a:off x="2159429" y="2074341"/>
            <a:ext cx="1194827" cy="1077274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noFill/>
          <a:ln w="9525" cap="flat">
            <a:solidFill>
              <a:srgbClr val="414455"/>
            </a:solidFill>
            <a:prstDash val="sysDash"/>
            <a:miter lim="800000"/>
          </a:ln>
          <a:effectLst/>
        </p:spPr>
        <p:txBody>
          <a:bodyPr vert="horz" wrap="square" lIns="68562" tIns="34281" rIns="68562" bIns="34281" numCol="1" anchor="t" anchorCtr="0" compatLnSpc="1"/>
          <a:lstStyle/>
          <a:p>
            <a:endParaRPr lang="zh-CN" altLang="en-US" sz="1350"/>
          </a:p>
        </p:txBody>
      </p:sp>
      <p:grpSp>
        <p:nvGrpSpPr>
          <p:cNvPr id="182" name="组合 181"/>
          <p:cNvGrpSpPr/>
          <p:nvPr/>
        </p:nvGrpSpPr>
        <p:grpSpPr>
          <a:xfrm>
            <a:off x="3350801" y="2079269"/>
            <a:ext cx="208734" cy="138347"/>
            <a:chOff x="9482595" y="2565731"/>
            <a:chExt cx="278384" cy="184511"/>
          </a:xfrm>
        </p:grpSpPr>
        <p:sp>
          <p:nvSpPr>
            <p:cNvPr id="183" name="椭圆 182"/>
            <p:cNvSpPr/>
            <p:nvPr/>
          </p:nvSpPr>
          <p:spPr>
            <a:xfrm>
              <a:off x="9482595" y="2565731"/>
              <a:ext cx="71376" cy="713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84" name="椭圆 183"/>
            <p:cNvSpPr/>
            <p:nvPr/>
          </p:nvSpPr>
          <p:spPr>
            <a:xfrm>
              <a:off x="9625979" y="2615242"/>
              <a:ext cx="135000" cy="135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pic>
        <p:nvPicPr>
          <p:cNvPr id="4" name="图片 3" descr="00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9005" y="2078990"/>
            <a:ext cx="1114425" cy="1146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8310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71" grpId="0" bldLvl="0" animBg="1"/>
      <p:bldP spid="72" grpId="0" bldLvl="0" animBg="1"/>
      <p:bldP spid="81" grpId="0"/>
      <p:bldP spid="112" grpId="0"/>
      <p:bldP spid="175" grpId="0" bldLvl="0" animBg="1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12304</TotalTime>
  <Words>400</Words>
  <Application>Microsoft Office PowerPoint</Application>
  <PresentationFormat>全屏显示(16:9)</PresentationFormat>
  <Paragraphs>124</Paragraphs>
  <Slides>13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9" baseType="lpstr">
      <vt:lpstr>方正兰亭黑简体</vt:lpstr>
      <vt:lpstr>仿宋</vt:lpstr>
      <vt:lpstr>微软雅黑</vt:lpstr>
      <vt:lpstr>Arial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http://www.deepbbs.org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深度联盟http://www.deepbbs.org</dc:creator>
  <cp:lastModifiedBy>温冰</cp:lastModifiedBy>
  <cp:revision>541</cp:revision>
  <dcterms:created xsi:type="dcterms:W3CDTF">2015-11-26T04:19:00Z</dcterms:created>
  <dcterms:modified xsi:type="dcterms:W3CDTF">2019-07-10T01:51:36Z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2052-10.1.0.7245</vt:lpwstr>
  </property>
</Properties>
</file>

<file path=docProps/thumbnail.jpeg>
</file>